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264" r:id="rId3"/>
    <p:sldId id="261" r:id="rId4"/>
    <p:sldId id="268" r:id="rId5"/>
    <p:sldId id="265" r:id="rId6"/>
    <p:sldId id="283" r:id="rId7"/>
    <p:sldId id="276" r:id="rId8"/>
    <p:sldId id="275" r:id="rId9"/>
    <p:sldId id="278" r:id="rId10"/>
    <p:sldId id="279" r:id="rId11"/>
    <p:sldId id="277" r:id="rId12"/>
    <p:sldId id="280" r:id="rId13"/>
    <p:sldId id="281" r:id="rId14"/>
    <p:sldId id="284" r:id="rId15"/>
    <p:sldId id="304" r:id="rId16"/>
    <p:sldId id="305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6448" autoAdjust="0"/>
  </p:normalViewPr>
  <p:slideViewPr>
    <p:cSldViewPr>
      <p:cViewPr>
        <p:scale>
          <a:sx n="39" d="100"/>
          <a:sy n="39" d="100"/>
        </p:scale>
        <p:origin x="-1506" y="-294"/>
      </p:cViewPr>
      <p:guideLst>
        <p:guide orient="horz" pos="2160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BB96A-6D40-49AA-B427-BED9CDA5FCED}" type="doc">
      <dgm:prSet loTypeId="urn:microsoft.com/office/officeart/2011/layout/Tab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64E3893-5AAF-4D0F-BF32-2EDA5E933495}">
      <dgm:prSet phldrT="[Texto]"/>
      <dgm:spPr/>
      <dgm:t>
        <a:bodyPr/>
        <a:lstStyle/>
        <a:p>
          <a:r>
            <a:rPr lang="es-EC" dirty="0" smtClean="0"/>
            <a:t>Inicio </a:t>
          </a:r>
          <a:endParaRPr lang="es-EC" dirty="0"/>
        </a:p>
      </dgm:t>
    </dgm:pt>
    <dgm:pt modelId="{BC92734F-FFD8-40EB-9AC2-EF9A9959B504}" type="parTrans" cxnId="{F70223FC-0C4E-4110-966E-71DD2847016F}">
      <dgm:prSet/>
      <dgm:spPr/>
      <dgm:t>
        <a:bodyPr/>
        <a:lstStyle/>
        <a:p>
          <a:endParaRPr lang="es-EC"/>
        </a:p>
      </dgm:t>
    </dgm:pt>
    <dgm:pt modelId="{1E40FC28-569F-4CE9-8BA9-AE8E1885BFDE}" type="sibTrans" cxnId="{F70223FC-0C4E-4110-966E-71DD2847016F}">
      <dgm:prSet/>
      <dgm:spPr/>
      <dgm:t>
        <a:bodyPr/>
        <a:lstStyle/>
        <a:p>
          <a:endParaRPr lang="es-EC"/>
        </a:p>
      </dgm:t>
    </dgm:pt>
    <dgm:pt modelId="{1E091037-75FE-4E53-99AA-CEF1AD63C077}">
      <dgm:prSet phldrT="[Texto]"/>
      <dgm:spPr/>
      <dgm:t>
        <a:bodyPr/>
        <a:lstStyle/>
        <a:p>
          <a:r>
            <a:rPr lang="es-EC" dirty="0" smtClean="0"/>
            <a:t>En  un principio estos concursos se desarrollaron como iniciativas locales de algunas Direcciones Provinciales (año 2008).</a:t>
          </a:r>
          <a:endParaRPr lang="es-EC" dirty="0"/>
        </a:p>
      </dgm:t>
    </dgm:pt>
    <dgm:pt modelId="{31079115-EC09-4C7D-9DDC-70729918DF98}" type="parTrans" cxnId="{D4044498-59D3-4EAB-BFE4-6584D362861C}">
      <dgm:prSet/>
      <dgm:spPr/>
      <dgm:t>
        <a:bodyPr/>
        <a:lstStyle/>
        <a:p>
          <a:endParaRPr lang="es-EC"/>
        </a:p>
      </dgm:t>
    </dgm:pt>
    <dgm:pt modelId="{E6AAE163-2B01-4D7F-BA0B-08AC11B370E8}" type="sibTrans" cxnId="{D4044498-59D3-4EAB-BFE4-6584D362861C}">
      <dgm:prSet/>
      <dgm:spPr/>
      <dgm:t>
        <a:bodyPr/>
        <a:lstStyle/>
        <a:p>
          <a:endParaRPr lang="es-EC"/>
        </a:p>
      </dgm:t>
    </dgm:pt>
    <dgm:pt modelId="{79824330-9793-45E9-A314-A03201146D7A}">
      <dgm:prSet phldrT="[Texto]"/>
      <dgm:spPr/>
      <dgm:t>
        <a:bodyPr/>
        <a:lstStyle/>
        <a:p>
          <a:r>
            <a:rPr lang="es-EC" dirty="0" smtClean="0"/>
            <a:t>Objetivo  general</a:t>
          </a:r>
          <a:endParaRPr lang="es-EC" dirty="0"/>
        </a:p>
      </dgm:t>
    </dgm:pt>
    <dgm:pt modelId="{7B121478-80D1-4630-B79A-26C9FA4D7835}" type="parTrans" cxnId="{778FAB98-C28E-4A2E-921C-65B685FC0A10}">
      <dgm:prSet/>
      <dgm:spPr/>
      <dgm:t>
        <a:bodyPr/>
        <a:lstStyle/>
        <a:p>
          <a:endParaRPr lang="es-EC"/>
        </a:p>
      </dgm:t>
    </dgm:pt>
    <dgm:pt modelId="{4DCA4955-E4A2-4DA8-B7A9-09512FF6308E}" type="sibTrans" cxnId="{778FAB98-C28E-4A2E-921C-65B685FC0A10}">
      <dgm:prSet/>
      <dgm:spPr/>
      <dgm:t>
        <a:bodyPr/>
        <a:lstStyle/>
        <a:p>
          <a:endParaRPr lang="es-EC"/>
        </a:p>
      </dgm:t>
    </dgm:pt>
    <dgm:pt modelId="{E2FF7653-752A-43BE-BEEF-3A3B7B1B12DA}">
      <dgm:prSet phldrT="[Texto]"/>
      <dgm:spPr/>
      <dgm:t>
        <a:bodyPr/>
        <a:lstStyle/>
        <a:p>
          <a:r>
            <a:rPr lang="es-ES" dirty="0" smtClean="0"/>
            <a:t>Fomentar en la comunidad educativa el interés  para conocer sobre la tributación, para crear educación fiscal y generar conciencia sobre los deberes de la ciudadanía, mediante la ejecución de este </a:t>
          </a:r>
          <a:r>
            <a:rPr lang="es-ES" smtClean="0"/>
            <a:t>tipo de programas.</a:t>
          </a:r>
          <a:endParaRPr lang="es-EC" dirty="0"/>
        </a:p>
      </dgm:t>
    </dgm:pt>
    <dgm:pt modelId="{0D92D6B5-8ACA-4EB4-9A11-E98A70BC7F00}" type="parTrans" cxnId="{FD712D44-F45C-499B-ACAB-2C2FD0D88628}">
      <dgm:prSet/>
      <dgm:spPr/>
      <dgm:t>
        <a:bodyPr/>
        <a:lstStyle/>
        <a:p>
          <a:endParaRPr lang="es-EC"/>
        </a:p>
      </dgm:t>
    </dgm:pt>
    <dgm:pt modelId="{CCBFDAF5-208E-4020-85BC-ED4CD0E0577B}" type="sibTrans" cxnId="{FD712D44-F45C-499B-ACAB-2C2FD0D88628}">
      <dgm:prSet/>
      <dgm:spPr/>
      <dgm:t>
        <a:bodyPr/>
        <a:lstStyle/>
        <a:p>
          <a:endParaRPr lang="es-EC"/>
        </a:p>
      </dgm:t>
    </dgm:pt>
    <dgm:pt modelId="{49510D7D-E497-4DA6-99C0-AF32C68FA529}">
      <dgm:prSet phldrT="[Texto]"/>
      <dgm:spPr/>
      <dgm:t>
        <a:bodyPr/>
        <a:lstStyle/>
        <a:p>
          <a:r>
            <a:rPr lang="es-EC" dirty="0" smtClean="0"/>
            <a:t>A partir del año 2011 se adoptó como política  nacional, formando de esta manera parte de las actividades regulares del Servicio de Rentas Internas.</a:t>
          </a:r>
          <a:endParaRPr lang="es-EC" dirty="0"/>
        </a:p>
      </dgm:t>
    </dgm:pt>
    <dgm:pt modelId="{470AD57A-FD64-469B-BC9A-3F6979D5B898}" type="parTrans" cxnId="{2E7C072C-CE8A-44B0-A8D4-7E6EA174ABC1}">
      <dgm:prSet/>
      <dgm:spPr/>
      <dgm:t>
        <a:bodyPr/>
        <a:lstStyle/>
        <a:p>
          <a:endParaRPr lang="es-ES"/>
        </a:p>
      </dgm:t>
    </dgm:pt>
    <dgm:pt modelId="{FB024125-87CD-4353-B160-D94ABBDDB518}" type="sibTrans" cxnId="{2E7C072C-CE8A-44B0-A8D4-7E6EA174ABC1}">
      <dgm:prSet/>
      <dgm:spPr/>
      <dgm:t>
        <a:bodyPr/>
        <a:lstStyle/>
        <a:p>
          <a:endParaRPr lang="es-ES"/>
        </a:p>
      </dgm:t>
    </dgm:pt>
    <dgm:pt modelId="{2C169DD0-12A3-483E-88B9-4EDB73310124}">
      <dgm:prSet phldrT="[Texto]"/>
      <dgm:spPr/>
      <dgm:t>
        <a:bodyPr/>
        <a:lstStyle/>
        <a:p>
          <a:r>
            <a:rPr lang="es-EC" dirty="0" smtClean="0"/>
            <a:t>     </a:t>
          </a:r>
          <a:endParaRPr lang="es-EC" dirty="0"/>
        </a:p>
      </dgm:t>
    </dgm:pt>
    <dgm:pt modelId="{DB43B686-ABD1-43EA-AD47-717A05C53EB5}" type="sibTrans" cxnId="{B0BCC129-2293-4A65-964F-C9CE7DE55449}">
      <dgm:prSet/>
      <dgm:spPr/>
      <dgm:t>
        <a:bodyPr/>
        <a:lstStyle/>
        <a:p>
          <a:endParaRPr lang="es-EC"/>
        </a:p>
      </dgm:t>
    </dgm:pt>
    <dgm:pt modelId="{80350706-5D0A-4AC9-BE59-FFB3D8A0DCFF}" type="parTrans" cxnId="{B0BCC129-2293-4A65-964F-C9CE7DE55449}">
      <dgm:prSet/>
      <dgm:spPr/>
      <dgm:t>
        <a:bodyPr/>
        <a:lstStyle/>
        <a:p>
          <a:endParaRPr lang="es-EC"/>
        </a:p>
      </dgm:t>
    </dgm:pt>
    <dgm:pt modelId="{87B27728-9505-4017-9A0C-A1E399508279}">
      <dgm:prSet phldrT="[Texto]"/>
      <dgm:spPr/>
      <dgm:t>
        <a:bodyPr/>
        <a:lstStyle/>
        <a:p>
          <a:r>
            <a:rPr lang="es-EC" dirty="0" smtClean="0"/>
            <a:t>     </a:t>
          </a:r>
          <a:endParaRPr lang="es-EC" dirty="0"/>
        </a:p>
      </dgm:t>
    </dgm:pt>
    <dgm:pt modelId="{F16F3357-6F0E-4261-9F4C-6209A0FEE094}" type="sibTrans" cxnId="{017CAFC9-B420-443B-AFA2-DC08F0EA649B}">
      <dgm:prSet/>
      <dgm:spPr/>
      <dgm:t>
        <a:bodyPr/>
        <a:lstStyle/>
        <a:p>
          <a:endParaRPr lang="es-EC"/>
        </a:p>
      </dgm:t>
    </dgm:pt>
    <dgm:pt modelId="{D8A6C93F-FB60-4AE3-927B-694AE14960A1}" type="parTrans" cxnId="{017CAFC9-B420-443B-AFA2-DC08F0EA649B}">
      <dgm:prSet/>
      <dgm:spPr/>
      <dgm:t>
        <a:bodyPr/>
        <a:lstStyle/>
        <a:p>
          <a:endParaRPr lang="es-EC"/>
        </a:p>
      </dgm:t>
    </dgm:pt>
    <dgm:pt modelId="{FB7EE5D3-4437-4F4F-ACFA-827207BADF9D}">
      <dgm:prSet phldrT="[Texto]"/>
      <dgm:spPr/>
      <dgm:t>
        <a:bodyPr/>
        <a:lstStyle/>
        <a:p>
          <a:r>
            <a:rPr lang="es-EC" dirty="0" smtClean="0"/>
            <a:t>Norma legal</a:t>
          </a:r>
          <a:endParaRPr lang="es-EC" dirty="0"/>
        </a:p>
      </dgm:t>
    </dgm:pt>
    <dgm:pt modelId="{D5FA6F54-A534-4B34-8E38-99D2815EE7E0}" type="parTrans" cxnId="{359A0176-33A7-4FA2-9A71-3A76752B6172}">
      <dgm:prSet/>
      <dgm:spPr/>
      <dgm:t>
        <a:bodyPr/>
        <a:lstStyle/>
        <a:p>
          <a:endParaRPr lang="es-ES"/>
        </a:p>
      </dgm:t>
    </dgm:pt>
    <dgm:pt modelId="{09F57F8F-43C5-45E1-B44D-EC69DB1FBF2B}" type="sibTrans" cxnId="{359A0176-33A7-4FA2-9A71-3A76752B6172}">
      <dgm:prSet/>
      <dgm:spPr/>
      <dgm:t>
        <a:bodyPr/>
        <a:lstStyle/>
        <a:p>
          <a:endParaRPr lang="es-ES"/>
        </a:p>
      </dgm:t>
    </dgm:pt>
    <dgm:pt modelId="{1BAAA2A5-5B73-4591-A69D-DB5F1DEACE3C}">
      <dgm:prSet phldrT="[Texto]"/>
      <dgm:spPr/>
      <dgm:t>
        <a:bodyPr/>
        <a:lstStyle/>
        <a:p>
          <a:endParaRPr lang="es-EC" dirty="0"/>
        </a:p>
      </dgm:t>
    </dgm:pt>
    <dgm:pt modelId="{30A3BB93-3E29-458D-972E-8DAFF8800687}" type="parTrans" cxnId="{1ACC1C02-4254-45B3-BA4A-E88700F7EEA1}">
      <dgm:prSet/>
      <dgm:spPr/>
      <dgm:t>
        <a:bodyPr/>
        <a:lstStyle/>
        <a:p>
          <a:endParaRPr lang="es-ES"/>
        </a:p>
      </dgm:t>
    </dgm:pt>
    <dgm:pt modelId="{E5C90540-4FE8-44F6-9F59-3A09A2D56205}" type="sibTrans" cxnId="{1ACC1C02-4254-45B3-BA4A-E88700F7EEA1}">
      <dgm:prSet/>
      <dgm:spPr/>
      <dgm:t>
        <a:bodyPr/>
        <a:lstStyle/>
        <a:p>
          <a:endParaRPr lang="es-ES"/>
        </a:p>
      </dgm:t>
    </dgm:pt>
    <dgm:pt modelId="{EF51D9BD-7178-45E5-866D-62B8CFF4348B}">
      <dgm:prSet phldrT="[Texto]"/>
      <dgm:spPr/>
      <dgm:t>
        <a:bodyPr/>
        <a:lstStyle/>
        <a:p>
          <a:r>
            <a:rPr lang="es-EC" dirty="0" smtClean="0"/>
            <a:t>Convenio de Cooperación Interinstitucional suscrito entre el Servicio de Rentas Internas  y el Ministerio de Educación con fecha 27 de abril del 2007.</a:t>
          </a:r>
          <a:endParaRPr lang="es-EC" dirty="0"/>
        </a:p>
      </dgm:t>
    </dgm:pt>
    <dgm:pt modelId="{91F808C4-AEBD-4A78-9E1F-0EB91B8632C4}" type="parTrans" cxnId="{892F2838-9B52-4E5F-B724-F348C26CB20D}">
      <dgm:prSet/>
      <dgm:spPr/>
      <dgm:t>
        <a:bodyPr/>
        <a:lstStyle/>
        <a:p>
          <a:endParaRPr lang="es-ES"/>
        </a:p>
      </dgm:t>
    </dgm:pt>
    <dgm:pt modelId="{71060238-3E8C-4C28-95F3-659878FFA2FD}" type="sibTrans" cxnId="{892F2838-9B52-4E5F-B724-F348C26CB20D}">
      <dgm:prSet/>
      <dgm:spPr/>
      <dgm:t>
        <a:bodyPr/>
        <a:lstStyle/>
        <a:p>
          <a:endParaRPr lang="es-ES"/>
        </a:p>
      </dgm:t>
    </dgm:pt>
    <dgm:pt modelId="{5CFABB72-BBA6-4F58-B75D-1D0D6D64C4DA}">
      <dgm:prSet phldrT="[Texto]"/>
      <dgm:spPr/>
      <dgm:t>
        <a:bodyPr/>
        <a:lstStyle/>
        <a:p>
          <a:r>
            <a:rPr lang="es-EC" dirty="0" smtClean="0"/>
            <a:t>Acuerdo ministerial No. 387 de 19 de octubre del 2007, mediante el cual se instaura el 27 de abril como “ Día de la cultura tributaria”</a:t>
          </a:r>
          <a:endParaRPr lang="es-EC" dirty="0"/>
        </a:p>
      </dgm:t>
    </dgm:pt>
    <dgm:pt modelId="{C0EA93F5-87EE-431E-B6B9-D3A0137A13E4}" type="parTrans" cxnId="{8C5C9814-500F-414C-9424-4F38436AC19F}">
      <dgm:prSet/>
      <dgm:spPr/>
      <dgm:t>
        <a:bodyPr/>
        <a:lstStyle/>
        <a:p>
          <a:endParaRPr lang="es-ES"/>
        </a:p>
      </dgm:t>
    </dgm:pt>
    <dgm:pt modelId="{B4666189-81F0-477D-85A7-E3F01FBDF0DD}" type="sibTrans" cxnId="{8C5C9814-500F-414C-9424-4F38436AC19F}">
      <dgm:prSet/>
      <dgm:spPr/>
      <dgm:t>
        <a:bodyPr/>
        <a:lstStyle/>
        <a:p>
          <a:endParaRPr lang="es-ES"/>
        </a:p>
      </dgm:t>
    </dgm:pt>
    <dgm:pt modelId="{F6EEEEA8-0E0E-4B5E-9258-84B3AA16AD75}">
      <dgm:prSet phldrT="[Texto]"/>
      <dgm:spPr/>
      <dgm:t>
        <a:bodyPr/>
        <a:lstStyle/>
        <a:p>
          <a:r>
            <a:rPr lang="es-EC" dirty="0" smtClean="0"/>
            <a:t>Resolución NAC-DGERcgc10-00264 de </a:t>
          </a:r>
          <a:r>
            <a:rPr lang="es-ES" dirty="0" smtClean="0"/>
            <a:t>7 de junio 2010, mediante la cual se crean los “ Concursos inter-escolares de Cultura Tributaria”</a:t>
          </a:r>
          <a:endParaRPr lang="es-EC" dirty="0"/>
        </a:p>
      </dgm:t>
    </dgm:pt>
    <dgm:pt modelId="{DDC23183-E196-4EAF-BB81-965396B8386E}" type="parTrans" cxnId="{214BEFC4-D031-4824-AEDA-10BF5380B162}">
      <dgm:prSet/>
      <dgm:spPr/>
      <dgm:t>
        <a:bodyPr/>
        <a:lstStyle/>
        <a:p>
          <a:endParaRPr lang="es-ES"/>
        </a:p>
      </dgm:t>
    </dgm:pt>
    <dgm:pt modelId="{5559DB42-7891-4B1E-9361-FF8BE7DADD27}" type="sibTrans" cxnId="{214BEFC4-D031-4824-AEDA-10BF5380B162}">
      <dgm:prSet/>
      <dgm:spPr/>
      <dgm:t>
        <a:bodyPr/>
        <a:lstStyle/>
        <a:p>
          <a:endParaRPr lang="es-ES"/>
        </a:p>
      </dgm:t>
    </dgm:pt>
    <dgm:pt modelId="{50F585CB-3E17-4EB6-B96B-A9577A7E870B}" type="pres">
      <dgm:prSet presAssocID="{E06BB96A-6D40-49AA-B427-BED9CDA5FCE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30925EB-70F6-45A5-9898-651C1FAD4619}" type="pres">
      <dgm:prSet presAssocID="{764E3893-5AAF-4D0F-BF32-2EDA5E933495}" presName="composite" presStyleCnt="0"/>
      <dgm:spPr/>
    </dgm:pt>
    <dgm:pt modelId="{77B9CD76-B499-40BA-8E5B-2C68B59D9461}" type="pres">
      <dgm:prSet presAssocID="{764E3893-5AAF-4D0F-BF32-2EDA5E933495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E43133-FF9F-4FBF-BC1D-F7268C781D5F}" type="pres">
      <dgm:prSet presAssocID="{764E3893-5AAF-4D0F-BF32-2EDA5E933495}" presName="Parent" presStyleLbl="alignNode1" presStyleIdx="0" presStyleCnt="3" custLinFactNeighborY="-50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45C0F5-821B-4D4E-8082-4226E1660B5B}" type="pres">
      <dgm:prSet presAssocID="{764E3893-5AAF-4D0F-BF32-2EDA5E933495}" presName="Accent" presStyleLbl="parChTrans1D1" presStyleIdx="0" presStyleCnt="3"/>
      <dgm:spPr/>
    </dgm:pt>
    <dgm:pt modelId="{EA2FBE97-5CD6-4E90-93E5-683D1569E7BC}" type="pres">
      <dgm:prSet presAssocID="{764E3893-5AAF-4D0F-BF32-2EDA5E933495}" presName="Child" presStyleLbl="revTx" presStyleIdx="1" presStyleCnt="6" custLinFactNeighborX="1042" custLinFactNeighborY="71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3F5AE1-ABD1-4B7D-8636-A7CC2EBA49D4}" type="pres">
      <dgm:prSet presAssocID="{1E40FC28-569F-4CE9-8BA9-AE8E1885BFDE}" presName="sibTrans" presStyleCnt="0"/>
      <dgm:spPr/>
    </dgm:pt>
    <dgm:pt modelId="{07885F91-F08B-4440-BCF5-7C4CA67E2AF6}" type="pres">
      <dgm:prSet presAssocID="{79824330-9793-45E9-A314-A03201146D7A}" presName="composite" presStyleCnt="0"/>
      <dgm:spPr/>
    </dgm:pt>
    <dgm:pt modelId="{2E08BFC1-0B02-42CC-8332-4545EA390620}" type="pres">
      <dgm:prSet presAssocID="{79824330-9793-45E9-A314-A03201146D7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429E29-B78C-4E23-9057-DA9B4ECFDB04}" type="pres">
      <dgm:prSet presAssocID="{79824330-9793-45E9-A314-A03201146D7A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80CAE9-C4E4-44D6-BE3B-9A6BA83D9266}" type="pres">
      <dgm:prSet presAssocID="{79824330-9793-45E9-A314-A03201146D7A}" presName="Accent" presStyleLbl="parChTrans1D1" presStyleIdx="1" presStyleCnt="3"/>
      <dgm:spPr/>
    </dgm:pt>
    <dgm:pt modelId="{56825E1B-60D3-472E-BDAE-F2C5415ED597}" type="pres">
      <dgm:prSet presAssocID="{79824330-9793-45E9-A314-A03201146D7A}" presName="Child" presStyleLbl="revTx" presStyleIdx="3" presStyleCnt="6" custScaleY="79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A67547-771A-4C5B-91DF-37F5FDB1CAEA}" type="pres">
      <dgm:prSet presAssocID="{4DCA4955-E4A2-4DA8-B7A9-09512FF6308E}" presName="sibTrans" presStyleCnt="0"/>
      <dgm:spPr/>
    </dgm:pt>
    <dgm:pt modelId="{9B381025-89D5-44F2-B9D7-535ECBBD10E1}" type="pres">
      <dgm:prSet presAssocID="{FB7EE5D3-4437-4F4F-ACFA-827207BADF9D}" presName="composite" presStyleCnt="0"/>
      <dgm:spPr/>
    </dgm:pt>
    <dgm:pt modelId="{7E01D467-75C0-42A8-9E69-2AD0AD492D35}" type="pres">
      <dgm:prSet presAssocID="{FB7EE5D3-4437-4F4F-ACFA-827207BADF9D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9485CB-5BD3-47DD-856F-1D3EFE1FC194}" type="pres">
      <dgm:prSet presAssocID="{FB7EE5D3-4437-4F4F-ACFA-827207BADF9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AEBDFF-335F-4D19-9967-6CE0B1ACE264}" type="pres">
      <dgm:prSet presAssocID="{FB7EE5D3-4437-4F4F-ACFA-827207BADF9D}" presName="Accent" presStyleLbl="parChTrans1D1" presStyleIdx="2" presStyleCnt="3"/>
      <dgm:spPr/>
    </dgm:pt>
    <dgm:pt modelId="{4D85A251-408B-42CE-BA88-F695FD1A2F6C}" type="pres">
      <dgm:prSet presAssocID="{FB7EE5D3-4437-4F4F-ACFA-827207BADF9D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AA3042-E734-40BC-858E-FBC096F6E360}" type="presOf" srcId="{FB7EE5D3-4437-4F4F-ACFA-827207BADF9D}" destId="{0D9485CB-5BD3-47DD-856F-1D3EFE1FC194}" srcOrd="0" destOrd="0" presId="urn:microsoft.com/office/officeart/2011/layout/TabList"/>
    <dgm:cxn modelId="{8DB38A71-EBEF-446B-9F8E-57C692FFEAA9}" type="presOf" srcId="{1BAAA2A5-5B73-4591-A69D-DB5F1DEACE3C}" destId="{7E01D467-75C0-42A8-9E69-2AD0AD492D35}" srcOrd="0" destOrd="0" presId="urn:microsoft.com/office/officeart/2011/layout/TabList"/>
    <dgm:cxn modelId="{44E394EF-C8B5-4BBB-8FEF-3E1A133A46C3}" type="presOf" srcId="{5CFABB72-BBA6-4F58-B75D-1D0D6D64C4DA}" destId="{4D85A251-408B-42CE-BA88-F695FD1A2F6C}" srcOrd="0" destOrd="1" presId="urn:microsoft.com/office/officeart/2011/layout/TabList"/>
    <dgm:cxn modelId="{2E7C072C-CE8A-44B0-A8D4-7E6EA174ABC1}" srcId="{764E3893-5AAF-4D0F-BF32-2EDA5E933495}" destId="{49510D7D-E497-4DA6-99C0-AF32C68FA529}" srcOrd="2" destOrd="0" parTransId="{470AD57A-FD64-469B-BC9A-3F6979D5B898}" sibTransId="{FB024125-87CD-4353-B160-D94ABBDDB518}"/>
    <dgm:cxn modelId="{77F320B0-E9F7-4E0E-BA08-52339F240011}" type="presOf" srcId="{87B27728-9505-4017-9A0C-A1E399508279}" destId="{77B9CD76-B499-40BA-8E5B-2C68B59D9461}" srcOrd="0" destOrd="0" presId="urn:microsoft.com/office/officeart/2011/layout/TabList"/>
    <dgm:cxn modelId="{892F2838-9B52-4E5F-B724-F348C26CB20D}" srcId="{FB7EE5D3-4437-4F4F-ACFA-827207BADF9D}" destId="{EF51D9BD-7178-45E5-866D-62B8CFF4348B}" srcOrd="1" destOrd="0" parTransId="{91F808C4-AEBD-4A78-9E1F-0EB91B8632C4}" sibTransId="{71060238-3E8C-4C28-95F3-659878FFA2FD}"/>
    <dgm:cxn modelId="{B0BCC129-2293-4A65-964F-C9CE7DE55449}" srcId="{79824330-9793-45E9-A314-A03201146D7A}" destId="{2C169DD0-12A3-483E-88B9-4EDB73310124}" srcOrd="0" destOrd="0" parTransId="{80350706-5D0A-4AC9-BE59-FFB3D8A0DCFF}" sibTransId="{DB43B686-ABD1-43EA-AD47-717A05C53EB5}"/>
    <dgm:cxn modelId="{4FF252AD-8155-495F-BC58-AB8F44E12762}" type="presOf" srcId="{EF51D9BD-7178-45E5-866D-62B8CFF4348B}" destId="{4D85A251-408B-42CE-BA88-F695FD1A2F6C}" srcOrd="0" destOrd="0" presId="urn:microsoft.com/office/officeart/2011/layout/TabList"/>
    <dgm:cxn modelId="{1797DE4F-F047-48AF-8936-763F25381458}" type="presOf" srcId="{49510D7D-E497-4DA6-99C0-AF32C68FA529}" destId="{EA2FBE97-5CD6-4E90-93E5-683D1569E7BC}" srcOrd="0" destOrd="1" presId="urn:microsoft.com/office/officeart/2011/layout/TabList"/>
    <dgm:cxn modelId="{B93FDDE5-12C9-46FE-984F-3A7E82C2B861}" type="presOf" srcId="{1E091037-75FE-4E53-99AA-CEF1AD63C077}" destId="{EA2FBE97-5CD6-4E90-93E5-683D1569E7BC}" srcOrd="0" destOrd="0" presId="urn:microsoft.com/office/officeart/2011/layout/TabList"/>
    <dgm:cxn modelId="{F7905F41-18DD-4800-9B46-3AB073CCF675}" type="presOf" srcId="{E2FF7653-752A-43BE-BEEF-3A3B7B1B12DA}" destId="{56825E1B-60D3-472E-BDAE-F2C5415ED597}" srcOrd="0" destOrd="0" presId="urn:microsoft.com/office/officeart/2011/layout/TabList"/>
    <dgm:cxn modelId="{017CAFC9-B420-443B-AFA2-DC08F0EA649B}" srcId="{764E3893-5AAF-4D0F-BF32-2EDA5E933495}" destId="{87B27728-9505-4017-9A0C-A1E399508279}" srcOrd="0" destOrd="0" parTransId="{D8A6C93F-FB60-4AE3-927B-694AE14960A1}" sibTransId="{F16F3357-6F0E-4261-9F4C-6209A0FEE094}"/>
    <dgm:cxn modelId="{359A0176-33A7-4FA2-9A71-3A76752B6172}" srcId="{E06BB96A-6D40-49AA-B427-BED9CDA5FCED}" destId="{FB7EE5D3-4437-4F4F-ACFA-827207BADF9D}" srcOrd="2" destOrd="0" parTransId="{D5FA6F54-A534-4B34-8E38-99D2815EE7E0}" sibTransId="{09F57F8F-43C5-45E1-B44D-EC69DB1FBF2B}"/>
    <dgm:cxn modelId="{F189B12E-D9D6-4BE6-8B64-8ED3FF593D2F}" type="presOf" srcId="{79824330-9793-45E9-A314-A03201146D7A}" destId="{93429E29-B78C-4E23-9057-DA9B4ECFDB04}" srcOrd="0" destOrd="0" presId="urn:microsoft.com/office/officeart/2011/layout/TabList"/>
    <dgm:cxn modelId="{8C5C9814-500F-414C-9424-4F38436AC19F}" srcId="{FB7EE5D3-4437-4F4F-ACFA-827207BADF9D}" destId="{5CFABB72-BBA6-4F58-B75D-1D0D6D64C4DA}" srcOrd="2" destOrd="0" parTransId="{C0EA93F5-87EE-431E-B6B9-D3A0137A13E4}" sibTransId="{B4666189-81F0-477D-85A7-E3F01FBDF0DD}"/>
    <dgm:cxn modelId="{533BBB6E-B67C-469F-9921-3C5DCDFFAE03}" type="presOf" srcId="{E06BB96A-6D40-49AA-B427-BED9CDA5FCED}" destId="{50F585CB-3E17-4EB6-B96B-A9577A7E870B}" srcOrd="0" destOrd="0" presId="urn:microsoft.com/office/officeart/2011/layout/TabList"/>
    <dgm:cxn modelId="{1ACC1C02-4254-45B3-BA4A-E88700F7EEA1}" srcId="{FB7EE5D3-4437-4F4F-ACFA-827207BADF9D}" destId="{1BAAA2A5-5B73-4591-A69D-DB5F1DEACE3C}" srcOrd="0" destOrd="0" parTransId="{30A3BB93-3E29-458D-972E-8DAFF8800687}" sibTransId="{E5C90540-4FE8-44F6-9F59-3A09A2D56205}"/>
    <dgm:cxn modelId="{0913354B-2F7C-4F66-BD9B-DC0FAAF67065}" type="presOf" srcId="{2C169DD0-12A3-483E-88B9-4EDB73310124}" destId="{2E08BFC1-0B02-42CC-8332-4545EA390620}" srcOrd="0" destOrd="0" presId="urn:microsoft.com/office/officeart/2011/layout/TabList"/>
    <dgm:cxn modelId="{778FAB98-C28E-4A2E-921C-65B685FC0A10}" srcId="{E06BB96A-6D40-49AA-B427-BED9CDA5FCED}" destId="{79824330-9793-45E9-A314-A03201146D7A}" srcOrd="1" destOrd="0" parTransId="{7B121478-80D1-4630-B79A-26C9FA4D7835}" sibTransId="{4DCA4955-E4A2-4DA8-B7A9-09512FF6308E}"/>
    <dgm:cxn modelId="{59DB032B-B032-4DE9-8647-A5D1A26D58CF}" type="presOf" srcId="{764E3893-5AAF-4D0F-BF32-2EDA5E933495}" destId="{42E43133-FF9F-4FBF-BC1D-F7268C781D5F}" srcOrd="0" destOrd="0" presId="urn:microsoft.com/office/officeart/2011/layout/TabList"/>
    <dgm:cxn modelId="{D4044498-59D3-4EAB-BFE4-6584D362861C}" srcId="{764E3893-5AAF-4D0F-BF32-2EDA5E933495}" destId="{1E091037-75FE-4E53-99AA-CEF1AD63C077}" srcOrd="1" destOrd="0" parTransId="{31079115-EC09-4C7D-9DDC-70729918DF98}" sibTransId="{E6AAE163-2B01-4D7F-BA0B-08AC11B370E8}"/>
    <dgm:cxn modelId="{214BEFC4-D031-4824-AEDA-10BF5380B162}" srcId="{FB7EE5D3-4437-4F4F-ACFA-827207BADF9D}" destId="{F6EEEEA8-0E0E-4B5E-9258-84B3AA16AD75}" srcOrd="3" destOrd="0" parTransId="{DDC23183-E196-4EAF-BB81-965396B8386E}" sibTransId="{5559DB42-7891-4B1E-9361-FF8BE7DADD27}"/>
    <dgm:cxn modelId="{60910A61-722C-4EF5-8F28-83BA3C2167CC}" type="presOf" srcId="{F6EEEEA8-0E0E-4B5E-9258-84B3AA16AD75}" destId="{4D85A251-408B-42CE-BA88-F695FD1A2F6C}" srcOrd="0" destOrd="2" presId="urn:microsoft.com/office/officeart/2011/layout/TabList"/>
    <dgm:cxn modelId="{F70223FC-0C4E-4110-966E-71DD2847016F}" srcId="{E06BB96A-6D40-49AA-B427-BED9CDA5FCED}" destId="{764E3893-5AAF-4D0F-BF32-2EDA5E933495}" srcOrd="0" destOrd="0" parTransId="{BC92734F-FFD8-40EB-9AC2-EF9A9959B504}" sibTransId="{1E40FC28-569F-4CE9-8BA9-AE8E1885BFDE}"/>
    <dgm:cxn modelId="{FD712D44-F45C-499B-ACAB-2C2FD0D88628}" srcId="{79824330-9793-45E9-A314-A03201146D7A}" destId="{E2FF7653-752A-43BE-BEEF-3A3B7B1B12DA}" srcOrd="1" destOrd="0" parTransId="{0D92D6B5-8ACA-4EB4-9A11-E98A70BC7F00}" sibTransId="{CCBFDAF5-208E-4020-85BC-ED4CD0E0577B}"/>
    <dgm:cxn modelId="{C5891E9A-D2F7-4775-891F-619765CE80D1}" type="presParOf" srcId="{50F585CB-3E17-4EB6-B96B-A9577A7E870B}" destId="{630925EB-70F6-45A5-9898-651C1FAD4619}" srcOrd="0" destOrd="0" presId="urn:microsoft.com/office/officeart/2011/layout/TabList"/>
    <dgm:cxn modelId="{57428961-BBD3-4046-A3DB-AD0649AF3104}" type="presParOf" srcId="{630925EB-70F6-45A5-9898-651C1FAD4619}" destId="{77B9CD76-B499-40BA-8E5B-2C68B59D9461}" srcOrd="0" destOrd="0" presId="urn:microsoft.com/office/officeart/2011/layout/TabList"/>
    <dgm:cxn modelId="{EB45665E-6149-4D76-ACB6-512D052F1D8A}" type="presParOf" srcId="{630925EB-70F6-45A5-9898-651C1FAD4619}" destId="{42E43133-FF9F-4FBF-BC1D-F7268C781D5F}" srcOrd="1" destOrd="0" presId="urn:microsoft.com/office/officeart/2011/layout/TabList"/>
    <dgm:cxn modelId="{9C24BB2B-06E4-4904-B513-D821443E42D1}" type="presParOf" srcId="{630925EB-70F6-45A5-9898-651C1FAD4619}" destId="{2845C0F5-821B-4D4E-8082-4226E1660B5B}" srcOrd="2" destOrd="0" presId="urn:microsoft.com/office/officeart/2011/layout/TabList"/>
    <dgm:cxn modelId="{34F62EDD-C90F-4E51-A7CC-A17178D46ADA}" type="presParOf" srcId="{50F585CB-3E17-4EB6-B96B-A9577A7E870B}" destId="{EA2FBE97-5CD6-4E90-93E5-683D1569E7BC}" srcOrd="1" destOrd="0" presId="urn:microsoft.com/office/officeart/2011/layout/TabList"/>
    <dgm:cxn modelId="{CF646F03-95F8-4D2F-B05B-70D5CDC38B27}" type="presParOf" srcId="{50F585CB-3E17-4EB6-B96B-A9577A7E870B}" destId="{A73F5AE1-ABD1-4B7D-8636-A7CC2EBA49D4}" srcOrd="2" destOrd="0" presId="urn:microsoft.com/office/officeart/2011/layout/TabList"/>
    <dgm:cxn modelId="{7E7F5130-F29E-4D11-B631-34810FC8E578}" type="presParOf" srcId="{50F585CB-3E17-4EB6-B96B-A9577A7E870B}" destId="{07885F91-F08B-4440-BCF5-7C4CA67E2AF6}" srcOrd="3" destOrd="0" presId="urn:microsoft.com/office/officeart/2011/layout/TabList"/>
    <dgm:cxn modelId="{662BE6ED-930B-420D-A4B9-345BD437D80F}" type="presParOf" srcId="{07885F91-F08B-4440-BCF5-7C4CA67E2AF6}" destId="{2E08BFC1-0B02-42CC-8332-4545EA390620}" srcOrd="0" destOrd="0" presId="urn:microsoft.com/office/officeart/2011/layout/TabList"/>
    <dgm:cxn modelId="{E53AD5ED-369A-48D7-BB5C-7AF5F312DD7F}" type="presParOf" srcId="{07885F91-F08B-4440-BCF5-7C4CA67E2AF6}" destId="{93429E29-B78C-4E23-9057-DA9B4ECFDB04}" srcOrd="1" destOrd="0" presId="urn:microsoft.com/office/officeart/2011/layout/TabList"/>
    <dgm:cxn modelId="{F40245A2-A860-4F16-B726-DD45665486FF}" type="presParOf" srcId="{07885F91-F08B-4440-BCF5-7C4CA67E2AF6}" destId="{9880CAE9-C4E4-44D6-BE3B-9A6BA83D9266}" srcOrd="2" destOrd="0" presId="urn:microsoft.com/office/officeart/2011/layout/TabList"/>
    <dgm:cxn modelId="{0308E322-3614-41E3-8FC3-646B1E171E15}" type="presParOf" srcId="{50F585CB-3E17-4EB6-B96B-A9577A7E870B}" destId="{56825E1B-60D3-472E-BDAE-F2C5415ED597}" srcOrd="4" destOrd="0" presId="urn:microsoft.com/office/officeart/2011/layout/TabList"/>
    <dgm:cxn modelId="{28865DB3-68B9-434D-A5EC-8807689BE92F}" type="presParOf" srcId="{50F585CB-3E17-4EB6-B96B-A9577A7E870B}" destId="{21A67547-771A-4C5B-91DF-37F5FDB1CAEA}" srcOrd="5" destOrd="0" presId="urn:microsoft.com/office/officeart/2011/layout/TabList"/>
    <dgm:cxn modelId="{58E00F14-61DE-4291-BD84-68BA18297A0B}" type="presParOf" srcId="{50F585CB-3E17-4EB6-B96B-A9577A7E870B}" destId="{9B381025-89D5-44F2-B9D7-535ECBBD10E1}" srcOrd="6" destOrd="0" presId="urn:microsoft.com/office/officeart/2011/layout/TabList"/>
    <dgm:cxn modelId="{F6048D96-A143-477F-A65E-632163ADAEA8}" type="presParOf" srcId="{9B381025-89D5-44F2-B9D7-535ECBBD10E1}" destId="{7E01D467-75C0-42A8-9E69-2AD0AD492D35}" srcOrd="0" destOrd="0" presId="urn:microsoft.com/office/officeart/2011/layout/TabList"/>
    <dgm:cxn modelId="{089D65F6-40C9-42D7-AA95-7AFBF4FB7190}" type="presParOf" srcId="{9B381025-89D5-44F2-B9D7-535ECBBD10E1}" destId="{0D9485CB-5BD3-47DD-856F-1D3EFE1FC194}" srcOrd="1" destOrd="0" presId="urn:microsoft.com/office/officeart/2011/layout/TabList"/>
    <dgm:cxn modelId="{5859C7E7-5686-48AE-91AC-B5A90DB60A1F}" type="presParOf" srcId="{9B381025-89D5-44F2-B9D7-535ECBBD10E1}" destId="{C3AEBDFF-335F-4D19-9967-6CE0B1ACE264}" srcOrd="2" destOrd="0" presId="urn:microsoft.com/office/officeart/2011/layout/TabList"/>
    <dgm:cxn modelId="{C342EAD4-A3DD-416F-BC29-E0E941F936C2}" type="presParOf" srcId="{50F585CB-3E17-4EB6-B96B-A9577A7E870B}" destId="{4D85A251-408B-42CE-BA88-F695FD1A2F6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C4D49-03D7-4410-9712-FE42167E7D46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D0FD340-C446-471C-BC9E-9A1F90204B15}">
      <dgm:prSet phldrT="[Texto]" custT="1"/>
      <dgm:spPr/>
      <dgm:t>
        <a:bodyPr/>
        <a:lstStyle/>
        <a:p>
          <a:pPr algn="ctr"/>
          <a:r>
            <a:rPr lang="es-ES" sz="2400" dirty="0" smtClean="0"/>
            <a:t>           </a:t>
          </a:r>
          <a:r>
            <a:rPr lang="es-ES" sz="2400" b="1" dirty="0" smtClean="0"/>
            <a:t>Educación Básica                                        </a:t>
          </a:r>
          <a:r>
            <a:rPr lang="es-ES" sz="1600" b="1" dirty="0" smtClean="0"/>
            <a:t>“ Cultura tributaria para la educación básica”</a:t>
          </a:r>
          <a:endParaRPr lang="es-ES" sz="1600" b="1" dirty="0"/>
        </a:p>
      </dgm:t>
    </dgm:pt>
    <dgm:pt modelId="{03B9ACA2-62C5-4D66-9048-2016BBCB3803}" type="parTrans" cxnId="{FC34FA37-C8FC-4905-9668-E4E8C73ECEE7}">
      <dgm:prSet/>
      <dgm:spPr/>
      <dgm:t>
        <a:bodyPr/>
        <a:lstStyle/>
        <a:p>
          <a:endParaRPr lang="es-ES" sz="2400"/>
        </a:p>
      </dgm:t>
    </dgm:pt>
    <dgm:pt modelId="{563E4008-9424-4D11-9FB1-E6249E32B651}" type="sibTrans" cxnId="{FC34FA37-C8FC-4905-9668-E4E8C73ECEE7}">
      <dgm:prSet/>
      <dgm:spPr/>
      <dgm:t>
        <a:bodyPr/>
        <a:lstStyle/>
        <a:p>
          <a:endParaRPr lang="es-ES" sz="2400"/>
        </a:p>
      </dgm:t>
    </dgm:pt>
    <dgm:pt modelId="{EF649427-B280-4204-98CE-934C1761D44F}">
      <dgm:prSet phldrT="[Texto]" custT="1"/>
      <dgm:spPr/>
      <dgm:t>
        <a:bodyPr/>
        <a:lstStyle/>
        <a:p>
          <a:pPr algn="l"/>
          <a:r>
            <a:rPr lang="es-ES" sz="1600" dirty="0" smtClean="0"/>
            <a:t>Sexto</a:t>
          </a:r>
          <a:endParaRPr lang="es-ES" sz="1600" dirty="0"/>
        </a:p>
      </dgm:t>
    </dgm:pt>
    <dgm:pt modelId="{0907C238-9C32-4C68-AC60-FB0321394245}" type="parTrans" cxnId="{4DA4C9F1-7485-4271-BF7F-A0102F02B45E}">
      <dgm:prSet/>
      <dgm:spPr/>
      <dgm:t>
        <a:bodyPr/>
        <a:lstStyle/>
        <a:p>
          <a:endParaRPr lang="es-ES" sz="2400"/>
        </a:p>
      </dgm:t>
    </dgm:pt>
    <dgm:pt modelId="{8CEE106E-08F6-40C2-8553-119BAE07AF30}" type="sibTrans" cxnId="{4DA4C9F1-7485-4271-BF7F-A0102F02B45E}">
      <dgm:prSet/>
      <dgm:spPr/>
      <dgm:t>
        <a:bodyPr/>
        <a:lstStyle/>
        <a:p>
          <a:endParaRPr lang="es-ES" sz="2400"/>
        </a:p>
      </dgm:t>
    </dgm:pt>
    <dgm:pt modelId="{ED02AD8E-A784-468F-A1C6-0FAD1D8C6983}">
      <dgm:prSet phldrT="[Texto]" custT="1"/>
      <dgm:spPr/>
      <dgm:t>
        <a:bodyPr/>
        <a:lstStyle/>
        <a:p>
          <a:pPr algn="l"/>
          <a:r>
            <a:rPr lang="es-ES" sz="1600" dirty="0" smtClean="0"/>
            <a:t>Séptimo</a:t>
          </a:r>
          <a:endParaRPr lang="es-ES" sz="1600" dirty="0"/>
        </a:p>
      </dgm:t>
    </dgm:pt>
    <dgm:pt modelId="{6977DB1C-76A1-4928-AC5A-1B0DBF74C675}" type="parTrans" cxnId="{DE863174-7629-42EC-8224-FFF46A31539A}">
      <dgm:prSet/>
      <dgm:spPr/>
      <dgm:t>
        <a:bodyPr/>
        <a:lstStyle/>
        <a:p>
          <a:endParaRPr lang="es-ES" sz="2400"/>
        </a:p>
      </dgm:t>
    </dgm:pt>
    <dgm:pt modelId="{ECF7CA0A-6474-4DA5-8E7A-D54A75580187}" type="sibTrans" cxnId="{DE863174-7629-42EC-8224-FFF46A31539A}">
      <dgm:prSet/>
      <dgm:spPr/>
      <dgm:t>
        <a:bodyPr/>
        <a:lstStyle/>
        <a:p>
          <a:endParaRPr lang="es-ES" sz="2400"/>
        </a:p>
      </dgm:t>
    </dgm:pt>
    <dgm:pt modelId="{22DB7073-2EEC-408E-9DB4-2FFC4BA1EFCE}">
      <dgm:prSet phldrT="[Texto]" custT="1"/>
      <dgm:spPr/>
      <dgm:t>
        <a:bodyPr/>
        <a:lstStyle/>
        <a:p>
          <a:pPr algn="ctr"/>
          <a:r>
            <a:rPr lang="es-ES" sz="2400" b="1" dirty="0" smtClean="0"/>
            <a:t>            Educación Media</a:t>
          </a:r>
          <a:r>
            <a:rPr lang="es-ES" sz="1600" b="1" dirty="0" smtClean="0"/>
            <a:t>                                        “Educación y capacitación tributaria</a:t>
          </a:r>
          <a:r>
            <a:rPr lang="es-ES" sz="1600" dirty="0" smtClean="0"/>
            <a:t>”                                  </a:t>
          </a:r>
          <a:endParaRPr lang="es-ES" sz="2400" dirty="0"/>
        </a:p>
      </dgm:t>
    </dgm:pt>
    <dgm:pt modelId="{E367E5BF-0340-450A-B30F-226EE99A9826}" type="parTrans" cxnId="{6C3777E7-C16B-412B-B155-8C63A221F87D}">
      <dgm:prSet/>
      <dgm:spPr/>
      <dgm:t>
        <a:bodyPr/>
        <a:lstStyle/>
        <a:p>
          <a:endParaRPr lang="es-ES" sz="2400"/>
        </a:p>
      </dgm:t>
    </dgm:pt>
    <dgm:pt modelId="{B63DFC5C-3B9E-415C-891F-09C6F13C597E}" type="sibTrans" cxnId="{6C3777E7-C16B-412B-B155-8C63A221F87D}">
      <dgm:prSet/>
      <dgm:spPr/>
      <dgm:t>
        <a:bodyPr/>
        <a:lstStyle/>
        <a:p>
          <a:endParaRPr lang="es-ES" sz="2400"/>
        </a:p>
      </dgm:t>
    </dgm:pt>
    <dgm:pt modelId="{CD7ED8B2-6C83-4242-BD8D-AE2BC7E146F6}">
      <dgm:prSet phldrT="[Texto]" custT="1"/>
      <dgm:spPr/>
      <dgm:t>
        <a:bodyPr/>
        <a:lstStyle/>
        <a:p>
          <a:pPr algn="l"/>
          <a:r>
            <a:rPr lang="es-ES" sz="1600" dirty="0" smtClean="0"/>
            <a:t>Primero año de bachillerato</a:t>
          </a:r>
          <a:endParaRPr lang="es-ES" sz="1600" dirty="0"/>
        </a:p>
      </dgm:t>
    </dgm:pt>
    <dgm:pt modelId="{94C75693-0073-4CE8-81B7-A6B0D61F6067}" type="parTrans" cxnId="{8FBF6290-A760-419C-A7F1-C6396BA840A2}">
      <dgm:prSet/>
      <dgm:spPr/>
      <dgm:t>
        <a:bodyPr/>
        <a:lstStyle/>
        <a:p>
          <a:endParaRPr lang="es-ES" sz="2400"/>
        </a:p>
      </dgm:t>
    </dgm:pt>
    <dgm:pt modelId="{CA2B2A95-EDC7-40AE-9A2C-93C0A28B3165}" type="sibTrans" cxnId="{8FBF6290-A760-419C-A7F1-C6396BA840A2}">
      <dgm:prSet/>
      <dgm:spPr/>
      <dgm:t>
        <a:bodyPr/>
        <a:lstStyle/>
        <a:p>
          <a:endParaRPr lang="es-ES" sz="2400"/>
        </a:p>
      </dgm:t>
    </dgm:pt>
    <dgm:pt modelId="{EA00F00E-6569-494C-88F0-D059365C1FED}">
      <dgm:prSet phldrT="[Texto]" custT="1"/>
      <dgm:spPr/>
      <dgm:t>
        <a:bodyPr/>
        <a:lstStyle/>
        <a:p>
          <a:pPr algn="l"/>
          <a:r>
            <a:rPr lang="es-ES" sz="1600" dirty="0" smtClean="0"/>
            <a:t>Segundo año de bachillerato</a:t>
          </a:r>
          <a:endParaRPr lang="es-ES" sz="1600" dirty="0"/>
        </a:p>
      </dgm:t>
    </dgm:pt>
    <dgm:pt modelId="{E525BCC5-A065-4EF1-BB20-95B1A63DDEF2}" type="parTrans" cxnId="{BDC279FE-5E01-4248-B9BC-006D10BFC630}">
      <dgm:prSet/>
      <dgm:spPr/>
      <dgm:t>
        <a:bodyPr/>
        <a:lstStyle/>
        <a:p>
          <a:endParaRPr lang="es-ES" sz="2400"/>
        </a:p>
      </dgm:t>
    </dgm:pt>
    <dgm:pt modelId="{52A988A2-3762-43DD-9B63-4FC0A563D8E1}" type="sibTrans" cxnId="{BDC279FE-5E01-4248-B9BC-006D10BFC630}">
      <dgm:prSet/>
      <dgm:spPr/>
      <dgm:t>
        <a:bodyPr/>
        <a:lstStyle/>
        <a:p>
          <a:endParaRPr lang="es-ES" sz="2400"/>
        </a:p>
      </dgm:t>
    </dgm:pt>
    <dgm:pt modelId="{0F7ABD0B-1128-4EDC-BB56-12D65D68817C}" type="pres">
      <dgm:prSet presAssocID="{E24C4D49-03D7-4410-9712-FE42167E7D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E6D387-E7A9-4A72-94B6-1296051AC4D4}" type="pres">
      <dgm:prSet presAssocID="{7D0FD340-C446-471C-BC9E-9A1F90204B15}" presName="comp" presStyleCnt="0"/>
      <dgm:spPr/>
    </dgm:pt>
    <dgm:pt modelId="{CBB3601A-0184-4D5B-B542-6BF217A0023A}" type="pres">
      <dgm:prSet presAssocID="{7D0FD340-C446-471C-BC9E-9A1F90204B15}" presName="box" presStyleLbl="node1" presStyleIdx="0" presStyleCnt="2"/>
      <dgm:spPr/>
      <dgm:t>
        <a:bodyPr/>
        <a:lstStyle/>
        <a:p>
          <a:endParaRPr lang="es-ES"/>
        </a:p>
      </dgm:t>
    </dgm:pt>
    <dgm:pt modelId="{E19C51DC-CB92-4564-99E0-D7AC1C169EDD}" type="pres">
      <dgm:prSet presAssocID="{7D0FD340-C446-471C-BC9E-9A1F90204B15}" presName="img" presStyleLbl="fgImgPlace1" presStyleIdx="0" presStyleCnt="2" custScaleX="1122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E863352-9A19-468E-91A5-12EC5A417830}" type="pres">
      <dgm:prSet presAssocID="{7D0FD340-C446-471C-BC9E-9A1F90204B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6A7476-8C98-4D76-9C99-256E5A6EBA6A}" type="pres">
      <dgm:prSet presAssocID="{563E4008-9424-4D11-9FB1-E6249E32B651}" presName="spacer" presStyleCnt="0"/>
      <dgm:spPr/>
    </dgm:pt>
    <dgm:pt modelId="{17531114-50B9-4BAA-8673-9442D089EFBD}" type="pres">
      <dgm:prSet presAssocID="{22DB7073-2EEC-408E-9DB4-2FFC4BA1EFCE}" presName="comp" presStyleCnt="0"/>
      <dgm:spPr/>
    </dgm:pt>
    <dgm:pt modelId="{51B47B07-4D8D-4E52-A9A8-DE47BCA748C8}" type="pres">
      <dgm:prSet presAssocID="{22DB7073-2EEC-408E-9DB4-2FFC4BA1EFCE}" presName="box" presStyleLbl="node1" presStyleIdx="1" presStyleCnt="2" custLinFactNeighborX="781" custLinFactNeighborY="-1282"/>
      <dgm:spPr/>
      <dgm:t>
        <a:bodyPr/>
        <a:lstStyle/>
        <a:p>
          <a:endParaRPr lang="es-ES"/>
        </a:p>
      </dgm:t>
    </dgm:pt>
    <dgm:pt modelId="{9ED48E1F-9569-49F8-B311-7692460D4B23}" type="pres">
      <dgm:prSet presAssocID="{22DB7073-2EEC-408E-9DB4-2FFC4BA1EFC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842FB4-95DB-4C14-B317-C7D9F33D2CA4}" type="pres">
      <dgm:prSet presAssocID="{22DB7073-2EEC-408E-9DB4-2FFC4BA1EFC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90258E-C358-478A-B773-135CA215B4CF}" type="presOf" srcId="{E24C4D49-03D7-4410-9712-FE42167E7D46}" destId="{0F7ABD0B-1128-4EDC-BB56-12D65D68817C}" srcOrd="0" destOrd="0" presId="urn:microsoft.com/office/officeart/2005/8/layout/vList4"/>
    <dgm:cxn modelId="{8FBF6290-A760-419C-A7F1-C6396BA840A2}" srcId="{22DB7073-2EEC-408E-9DB4-2FFC4BA1EFCE}" destId="{CD7ED8B2-6C83-4242-BD8D-AE2BC7E146F6}" srcOrd="0" destOrd="0" parTransId="{94C75693-0073-4CE8-81B7-A6B0D61F6067}" sibTransId="{CA2B2A95-EDC7-40AE-9A2C-93C0A28B3165}"/>
    <dgm:cxn modelId="{6B4938BF-990F-463D-A9AC-E6671A05E379}" type="presOf" srcId="{CD7ED8B2-6C83-4242-BD8D-AE2BC7E146F6}" destId="{51B47B07-4D8D-4E52-A9A8-DE47BCA748C8}" srcOrd="0" destOrd="1" presId="urn:microsoft.com/office/officeart/2005/8/layout/vList4"/>
    <dgm:cxn modelId="{22990CED-7178-4BC8-B084-77FAA316E255}" type="presOf" srcId="{7D0FD340-C446-471C-BC9E-9A1F90204B15}" destId="{8E863352-9A19-468E-91A5-12EC5A417830}" srcOrd="1" destOrd="0" presId="urn:microsoft.com/office/officeart/2005/8/layout/vList4"/>
    <dgm:cxn modelId="{FEC510C0-5B9D-4B35-8303-AD0FC9351738}" type="presOf" srcId="{EA00F00E-6569-494C-88F0-D059365C1FED}" destId="{51B47B07-4D8D-4E52-A9A8-DE47BCA748C8}" srcOrd="0" destOrd="2" presId="urn:microsoft.com/office/officeart/2005/8/layout/vList4"/>
    <dgm:cxn modelId="{DE863174-7629-42EC-8224-FFF46A31539A}" srcId="{7D0FD340-C446-471C-BC9E-9A1F90204B15}" destId="{ED02AD8E-A784-468F-A1C6-0FAD1D8C6983}" srcOrd="1" destOrd="0" parTransId="{6977DB1C-76A1-4928-AC5A-1B0DBF74C675}" sibTransId="{ECF7CA0A-6474-4DA5-8E7A-D54A75580187}"/>
    <dgm:cxn modelId="{E9394301-D46A-441B-B78A-B5C85C8B327F}" type="presOf" srcId="{7D0FD340-C446-471C-BC9E-9A1F90204B15}" destId="{CBB3601A-0184-4D5B-B542-6BF217A0023A}" srcOrd="0" destOrd="0" presId="urn:microsoft.com/office/officeart/2005/8/layout/vList4"/>
    <dgm:cxn modelId="{3F80D9C0-A1A1-490D-8B00-A5E60C5D5898}" type="presOf" srcId="{22DB7073-2EEC-408E-9DB4-2FFC4BA1EFCE}" destId="{1F842FB4-95DB-4C14-B317-C7D9F33D2CA4}" srcOrd="1" destOrd="0" presId="urn:microsoft.com/office/officeart/2005/8/layout/vList4"/>
    <dgm:cxn modelId="{6199ADAD-7851-40A3-A381-566CE29ECB3F}" type="presOf" srcId="{EF649427-B280-4204-98CE-934C1761D44F}" destId="{CBB3601A-0184-4D5B-B542-6BF217A0023A}" srcOrd="0" destOrd="1" presId="urn:microsoft.com/office/officeart/2005/8/layout/vList4"/>
    <dgm:cxn modelId="{FC34FA37-C8FC-4905-9668-E4E8C73ECEE7}" srcId="{E24C4D49-03D7-4410-9712-FE42167E7D46}" destId="{7D0FD340-C446-471C-BC9E-9A1F90204B15}" srcOrd="0" destOrd="0" parTransId="{03B9ACA2-62C5-4D66-9048-2016BBCB3803}" sibTransId="{563E4008-9424-4D11-9FB1-E6249E32B651}"/>
    <dgm:cxn modelId="{50125707-957A-4D8D-90B1-DBCF691D9DB3}" type="presOf" srcId="{EA00F00E-6569-494C-88F0-D059365C1FED}" destId="{1F842FB4-95DB-4C14-B317-C7D9F33D2CA4}" srcOrd="1" destOrd="2" presId="urn:microsoft.com/office/officeart/2005/8/layout/vList4"/>
    <dgm:cxn modelId="{DADB83DB-2160-4938-A82F-CACCFA64B5E3}" type="presOf" srcId="{CD7ED8B2-6C83-4242-BD8D-AE2BC7E146F6}" destId="{1F842FB4-95DB-4C14-B317-C7D9F33D2CA4}" srcOrd="1" destOrd="1" presId="urn:microsoft.com/office/officeart/2005/8/layout/vList4"/>
    <dgm:cxn modelId="{1116C08C-595D-4928-A8EC-7C6DD42DA56E}" type="presOf" srcId="{22DB7073-2EEC-408E-9DB4-2FFC4BA1EFCE}" destId="{51B47B07-4D8D-4E52-A9A8-DE47BCA748C8}" srcOrd="0" destOrd="0" presId="urn:microsoft.com/office/officeart/2005/8/layout/vList4"/>
    <dgm:cxn modelId="{01EE3335-D678-49F7-A7CC-D63795F03235}" type="presOf" srcId="{ED02AD8E-A784-468F-A1C6-0FAD1D8C6983}" destId="{8E863352-9A19-468E-91A5-12EC5A417830}" srcOrd="1" destOrd="2" presId="urn:microsoft.com/office/officeart/2005/8/layout/vList4"/>
    <dgm:cxn modelId="{BDC279FE-5E01-4248-B9BC-006D10BFC630}" srcId="{22DB7073-2EEC-408E-9DB4-2FFC4BA1EFCE}" destId="{EA00F00E-6569-494C-88F0-D059365C1FED}" srcOrd="1" destOrd="0" parTransId="{E525BCC5-A065-4EF1-BB20-95B1A63DDEF2}" sibTransId="{52A988A2-3762-43DD-9B63-4FC0A563D8E1}"/>
    <dgm:cxn modelId="{D22F13E2-E9B4-41D0-B40A-4FD97A671D41}" type="presOf" srcId="{EF649427-B280-4204-98CE-934C1761D44F}" destId="{8E863352-9A19-468E-91A5-12EC5A417830}" srcOrd="1" destOrd="1" presId="urn:microsoft.com/office/officeart/2005/8/layout/vList4"/>
    <dgm:cxn modelId="{ED8AA6FF-94A9-4D0D-91A0-5C06A31891CB}" type="presOf" srcId="{ED02AD8E-A784-468F-A1C6-0FAD1D8C6983}" destId="{CBB3601A-0184-4D5B-B542-6BF217A0023A}" srcOrd="0" destOrd="2" presId="urn:microsoft.com/office/officeart/2005/8/layout/vList4"/>
    <dgm:cxn modelId="{4DA4C9F1-7485-4271-BF7F-A0102F02B45E}" srcId="{7D0FD340-C446-471C-BC9E-9A1F90204B15}" destId="{EF649427-B280-4204-98CE-934C1761D44F}" srcOrd="0" destOrd="0" parTransId="{0907C238-9C32-4C68-AC60-FB0321394245}" sibTransId="{8CEE106E-08F6-40C2-8553-119BAE07AF30}"/>
    <dgm:cxn modelId="{6C3777E7-C16B-412B-B155-8C63A221F87D}" srcId="{E24C4D49-03D7-4410-9712-FE42167E7D46}" destId="{22DB7073-2EEC-408E-9DB4-2FFC4BA1EFCE}" srcOrd="1" destOrd="0" parTransId="{E367E5BF-0340-450A-B30F-226EE99A9826}" sibTransId="{B63DFC5C-3B9E-415C-891F-09C6F13C597E}"/>
    <dgm:cxn modelId="{656802DA-2C8C-4572-9850-986EA63E1DAB}" type="presParOf" srcId="{0F7ABD0B-1128-4EDC-BB56-12D65D68817C}" destId="{99E6D387-E7A9-4A72-94B6-1296051AC4D4}" srcOrd="0" destOrd="0" presId="urn:microsoft.com/office/officeart/2005/8/layout/vList4"/>
    <dgm:cxn modelId="{7E029DFD-E1E4-4C81-AD34-D1EFACFCE899}" type="presParOf" srcId="{99E6D387-E7A9-4A72-94B6-1296051AC4D4}" destId="{CBB3601A-0184-4D5B-B542-6BF217A0023A}" srcOrd="0" destOrd="0" presId="urn:microsoft.com/office/officeart/2005/8/layout/vList4"/>
    <dgm:cxn modelId="{F5644291-0545-4411-AC4C-E0C10568C557}" type="presParOf" srcId="{99E6D387-E7A9-4A72-94B6-1296051AC4D4}" destId="{E19C51DC-CB92-4564-99E0-D7AC1C169EDD}" srcOrd="1" destOrd="0" presId="urn:microsoft.com/office/officeart/2005/8/layout/vList4"/>
    <dgm:cxn modelId="{E17975FA-399A-4B6E-BE86-50EF9D98AB50}" type="presParOf" srcId="{99E6D387-E7A9-4A72-94B6-1296051AC4D4}" destId="{8E863352-9A19-468E-91A5-12EC5A417830}" srcOrd="2" destOrd="0" presId="urn:microsoft.com/office/officeart/2005/8/layout/vList4"/>
    <dgm:cxn modelId="{00881281-5EBB-446E-B2F1-2339A4A57456}" type="presParOf" srcId="{0F7ABD0B-1128-4EDC-BB56-12D65D68817C}" destId="{246A7476-8C98-4D76-9C99-256E5A6EBA6A}" srcOrd="1" destOrd="0" presId="urn:microsoft.com/office/officeart/2005/8/layout/vList4"/>
    <dgm:cxn modelId="{1DCE3FD9-1A70-4B50-8271-B7B5A163A842}" type="presParOf" srcId="{0F7ABD0B-1128-4EDC-BB56-12D65D68817C}" destId="{17531114-50B9-4BAA-8673-9442D089EFBD}" srcOrd="2" destOrd="0" presId="urn:microsoft.com/office/officeart/2005/8/layout/vList4"/>
    <dgm:cxn modelId="{94BC7EBB-B1FB-48C2-BE6A-D2B0171C8BBA}" type="presParOf" srcId="{17531114-50B9-4BAA-8673-9442D089EFBD}" destId="{51B47B07-4D8D-4E52-A9A8-DE47BCA748C8}" srcOrd="0" destOrd="0" presId="urn:microsoft.com/office/officeart/2005/8/layout/vList4"/>
    <dgm:cxn modelId="{3031FEBE-EBC7-40F5-A022-851DDAF1F0DA}" type="presParOf" srcId="{17531114-50B9-4BAA-8673-9442D089EFBD}" destId="{9ED48E1F-9569-49F8-B311-7692460D4B23}" srcOrd="1" destOrd="0" presId="urn:microsoft.com/office/officeart/2005/8/layout/vList4"/>
    <dgm:cxn modelId="{7413774A-E1AC-4BF4-B34B-BD2CB6A03EA6}" type="presParOf" srcId="{17531114-50B9-4BAA-8673-9442D089EFBD}" destId="{1F842FB4-95DB-4C14-B317-C7D9F33D2C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5D900-498E-4B75-8BE9-A2F66F9DCB4C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658C62E-9F30-4995-9054-E9A408A4B099}">
      <dgm:prSet phldrT="[Texto]"/>
      <dgm:spPr/>
      <dgm:t>
        <a:bodyPr/>
        <a:lstStyle/>
        <a:p>
          <a:r>
            <a:rPr lang="es-ES" dirty="0" smtClean="0"/>
            <a:t>Habilidades lúdicas</a:t>
          </a:r>
          <a:endParaRPr lang="es-ES" dirty="0"/>
        </a:p>
      </dgm:t>
    </dgm:pt>
    <dgm:pt modelId="{3F1BB2BC-EA0D-4094-931E-70D5C06A0C0E}" type="parTrans" cxnId="{315E2EFB-2618-4DA4-9F0B-357391ADD439}">
      <dgm:prSet/>
      <dgm:spPr/>
      <dgm:t>
        <a:bodyPr/>
        <a:lstStyle/>
        <a:p>
          <a:endParaRPr lang="es-ES"/>
        </a:p>
      </dgm:t>
    </dgm:pt>
    <dgm:pt modelId="{4FB68E28-BD2D-43A3-AFD6-651614F74F7F}" type="sibTrans" cxnId="{315E2EFB-2618-4DA4-9F0B-357391ADD439}">
      <dgm:prSet/>
      <dgm:spPr/>
      <dgm:t>
        <a:bodyPr/>
        <a:lstStyle/>
        <a:p>
          <a:endParaRPr lang="es-ES"/>
        </a:p>
      </dgm:t>
    </dgm:pt>
    <dgm:pt modelId="{11FD080C-7994-4C71-AED2-600DEFA2CA24}">
      <dgm:prSet phldrT="[Texto]"/>
      <dgm:spPr/>
      <dgm:t>
        <a:bodyPr/>
        <a:lstStyle/>
        <a:p>
          <a:r>
            <a:rPr lang="es-ES" dirty="0" smtClean="0"/>
            <a:t>Rompecabezas Planos</a:t>
          </a:r>
          <a:endParaRPr lang="es-ES" dirty="0"/>
        </a:p>
      </dgm:t>
    </dgm:pt>
    <dgm:pt modelId="{FB7F2F74-A28C-459C-B94C-8483F4AD9CC2}" type="parTrans" cxnId="{1EDAC254-B0C4-4713-A261-7CE5A29BD59F}">
      <dgm:prSet/>
      <dgm:spPr/>
      <dgm:t>
        <a:bodyPr/>
        <a:lstStyle/>
        <a:p>
          <a:endParaRPr lang="es-ES"/>
        </a:p>
      </dgm:t>
    </dgm:pt>
    <dgm:pt modelId="{42F83F4C-495C-496D-B0E7-445FAAD6DF83}" type="sibTrans" cxnId="{1EDAC254-B0C4-4713-A261-7CE5A29BD59F}">
      <dgm:prSet/>
      <dgm:spPr/>
      <dgm:t>
        <a:bodyPr/>
        <a:lstStyle/>
        <a:p>
          <a:endParaRPr lang="es-ES"/>
        </a:p>
      </dgm:t>
    </dgm:pt>
    <dgm:pt modelId="{AC9FE334-14A6-447B-AC18-EDC532503DEE}">
      <dgm:prSet phldrT="[Texto]"/>
      <dgm:spPr/>
      <dgm:t>
        <a:bodyPr/>
        <a:lstStyle/>
        <a:p>
          <a:r>
            <a:rPr lang="es-ES" dirty="0" smtClean="0"/>
            <a:t>Rompecabezas 3D</a:t>
          </a:r>
          <a:endParaRPr lang="es-ES" dirty="0"/>
        </a:p>
      </dgm:t>
    </dgm:pt>
    <dgm:pt modelId="{96281F88-F619-4C36-BFB5-2CBC5002C267}" type="parTrans" cxnId="{5E447E1F-534C-4CC1-88CB-770418A9441E}">
      <dgm:prSet/>
      <dgm:spPr/>
      <dgm:t>
        <a:bodyPr/>
        <a:lstStyle/>
        <a:p>
          <a:endParaRPr lang="es-ES"/>
        </a:p>
      </dgm:t>
    </dgm:pt>
    <dgm:pt modelId="{BAC4A99C-EE80-428C-8C97-3AACD92B6CEE}" type="sibTrans" cxnId="{5E447E1F-534C-4CC1-88CB-770418A9441E}">
      <dgm:prSet/>
      <dgm:spPr/>
      <dgm:t>
        <a:bodyPr/>
        <a:lstStyle/>
        <a:p>
          <a:endParaRPr lang="es-ES"/>
        </a:p>
      </dgm:t>
    </dgm:pt>
    <dgm:pt modelId="{B18503FE-4FA5-4B15-A673-A834509C962A}">
      <dgm:prSet phldrT="[Texto]"/>
      <dgm:spPr/>
      <dgm:t>
        <a:bodyPr/>
        <a:lstStyle/>
        <a:p>
          <a:r>
            <a:rPr lang="es-ES" dirty="0" smtClean="0"/>
            <a:t>Conocimientos</a:t>
          </a:r>
          <a:endParaRPr lang="es-ES" dirty="0"/>
        </a:p>
      </dgm:t>
    </dgm:pt>
    <dgm:pt modelId="{96213CBA-6D68-423B-A612-8639F1791629}" type="parTrans" cxnId="{BA1AA572-CB02-4245-B7D2-A16D21EA3D29}">
      <dgm:prSet/>
      <dgm:spPr/>
      <dgm:t>
        <a:bodyPr/>
        <a:lstStyle/>
        <a:p>
          <a:endParaRPr lang="es-ES"/>
        </a:p>
      </dgm:t>
    </dgm:pt>
    <dgm:pt modelId="{50C38358-3BFB-4B8C-B90F-E3BD31651999}" type="sibTrans" cxnId="{BA1AA572-CB02-4245-B7D2-A16D21EA3D29}">
      <dgm:prSet/>
      <dgm:spPr/>
      <dgm:t>
        <a:bodyPr/>
        <a:lstStyle/>
        <a:p>
          <a:endParaRPr lang="es-ES"/>
        </a:p>
      </dgm:t>
    </dgm:pt>
    <dgm:pt modelId="{568D69F7-17B0-4736-8D23-04066FF764AE}">
      <dgm:prSet phldrT="[Texto]"/>
      <dgm:spPr/>
      <dgm:t>
        <a:bodyPr/>
        <a:lstStyle/>
        <a:p>
          <a:r>
            <a:rPr lang="es-ES" dirty="0" smtClean="0"/>
            <a:t>Paneles de preguntas  </a:t>
          </a:r>
        </a:p>
      </dgm:t>
    </dgm:pt>
    <dgm:pt modelId="{A6ED2DE2-EA29-4825-A9FD-2048524071ED}" type="parTrans" cxnId="{CFF03E9E-9B82-4957-B4A2-6D2FAD5899F6}">
      <dgm:prSet/>
      <dgm:spPr/>
      <dgm:t>
        <a:bodyPr/>
        <a:lstStyle/>
        <a:p>
          <a:endParaRPr lang="es-ES"/>
        </a:p>
      </dgm:t>
    </dgm:pt>
    <dgm:pt modelId="{176099F2-1B9B-404D-835C-EEECD71891FB}" type="sibTrans" cxnId="{CFF03E9E-9B82-4957-B4A2-6D2FAD5899F6}">
      <dgm:prSet/>
      <dgm:spPr/>
      <dgm:t>
        <a:bodyPr/>
        <a:lstStyle/>
        <a:p>
          <a:endParaRPr lang="es-ES"/>
        </a:p>
      </dgm:t>
    </dgm:pt>
    <dgm:pt modelId="{01E44933-4F43-40B9-BE96-3E4A0054EAE0}">
      <dgm:prSet phldrT="[Texto]"/>
      <dgm:spPr/>
      <dgm:t>
        <a:bodyPr/>
        <a:lstStyle/>
        <a:p>
          <a:r>
            <a:rPr lang="es-ES" dirty="0" smtClean="0"/>
            <a:t>Rompecabezas de la factura</a:t>
          </a:r>
          <a:endParaRPr lang="es-ES" dirty="0"/>
        </a:p>
      </dgm:t>
    </dgm:pt>
    <dgm:pt modelId="{F47074D8-4DBC-4807-9968-A70299DF73A9}" type="parTrans" cxnId="{290B6579-EAA2-4F08-925C-A8E08F27D593}">
      <dgm:prSet/>
      <dgm:spPr/>
      <dgm:t>
        <a:bodyPr/>
        <a:lstStyle/>
        <a:p>
          <a:endParaRPr lang="es-ES"/>
        </a:p>
      </dgm:t>
    </dgm:pt>
    <dgm:pt modelId="{224BA5C1-25A3-4725-804B-C24F17E4ABF5}" type="sibTrans" cxnId="{290B6579-EAA2-4F08-925C-A8E08F27D593}">
      <dgm:prSet/>
      <dgm:spPr/>
      <dgm:t>
        <a:bodyPr/>
        <a:lstStyle/>
        <a:p>
          <a:endParaRPr lang="es-ES"/>
        </a:p>
      </dgm:t>
    </dgm:pt>
    <dgm:pt modelId="{9C9AB98B-140A-4B47-81C5-ED11E7BA5E94}">
      <dgm:prSet/>
      <dgm:spPr/>
      <dgm:t>
        <a:bodyPr/>
        <a:lstStyle/>
        <a:p>
          <a:r>
            <a:rPr lang="es-ES" dirty="0" smtClean="0"/>
            <a:t>Juego de Memoria</a:t>
          </a:r>
          <a:endParaRPr lang="es-ES" dirty="0"/>
        </a:p>
      </dgm:t>
    </dgm:pt>
    <dgm:pt modelId="{2E9D0E20-37C8-4A5E-8531-1620EE895E8C}" type="parTrans" cxnId="{BD33FB7E-B099-4A80-8A0A-10E034881484}">
      <dgm:prSet/>
      <dgm:spPr/>
      <dgm:t>
        <a:bodyPr/>
        <a:lstStyle/>
        <a:p>
          <a:endParaRPr lang="es-ES"/>
        </a:p>
      </dgm:t>
    </dgm:pt>
    <dgm:pt modelId="{E3EE0167-521E-4202-8EA2-1894C6009481}" type="sibTrans" cxnId="{BD33FB7E-B099-4A80-8A0A-10E034881484}">
      <dgm:prSet/>
      <dgm:spPr/>
      <dgm:t>
        <a:bodyPr/>
        <a:lstStyle/>
        <a:p>
          <a:endParaRPr lang="es-ES"/>
        </a:p>
      </dgm:t>
    </dgm:pt>
    <dgm:pt modelId="{67D819A7-6C88-406E-8401-9726DC68A5A0}">
      <dgm:prSet phldrT="[Texto]"/>
      <dgm:spPr/>
      <dgm:t>
        <a:bodyPr/>
        <a:lstStyle/>
        <a:p>
          <a:r>
            <a:rPr lang="es-ES" dirty="0" smtClean="0"/>
            <a:t>Monopolio  tributario</a:t>
          </a:r>
        </a:p>
      </dgm:t>
    </dgm:pt>
    <dgm:pt modelId="{5D9D40DC-C68D-419D-915D-8CB16B5F9FA6}" type="parTrans" cxnId="{CB61F5E7-4084-4DAA-B445-A65BB2A4A877}">
      <dgm:prSet/>
      <dgm:spPr/>
      <dgm:t>
        <a:bodyPr/>
        <a:lstStyle/>
        <a:p>
          <a:endParaRPr lang="es-ES"/>
        </a:p>
      </dgm:t>
    </dgm:pt>
    <dgm:pt modelId="{2E73D00C-8C90-4509-8CF3-9BCA233CD064}" type="sibTrans" cxnId="{CB61F5E7-4084-4DAA-B445-A65BB2A4A877}">
      <dgm:prSet/>
      <dgm:spPr/>
      <dgm:t>
        <a:bodyPr/>
        <a:lstStyle/>
        <a:p>
          <a:endParaRPr lang="es-ES"/>
        </a:p>
      </dgm:t>
    </dgm:pt>
    <dgm:pt modelId="{67D92591-702B-47AD-978E-59D81B9978F0}">
      <dgm:prSet phldrT="[Texto]"/>
      <dgm:spPr/>
      <dgm:t>
        <a:bodyPr/>
        <a:lstStyle/>
        <a:p>
          <a:r>
            <a:rPr lang="es-ES" dirty="0" smtClean="0"/>
            <a:t>Crucigramas</a:t>
          </a:r>
          <a:endParaRPr lang="es-ES" dirty="0"/>
        </a:p>
      </dgm:t>
    </dgm:pt>
    <dgm:pt modelId="{437783C8-4D73-44E7-BF87-126E19EBB435}" type="parTrans" cxnId="{58A898D6-6716-4859-9C25-750E8A085F9A}">
      <dgm:prSet/>
      <dgm:spPr/>
      <dgm:t>
        <a:bodyPr/>
        <a:lstStyle/>
        <a:p>
          <a:endParaRPr lang="es-ES"/>
        </a:p>
      </dgm:t>
    </dgm:pt>
    <dgm:pt modelId="{024F1580-0505-4D67-BC9D-A5C212E4D12A}" type="sibTrans" cxnId="{58A898D6-6716-4859-9C25-750E8A085F9A}">
      <dgm:prSet/>
      <dgm:spPr/>
      <dgm:t>
        <a:bodyPr/>
        <a:lstStyle/>
        <a:p>
          <a:endParaRPr lang="es-ES"/>
        </a:p>
      </dgm:t>
    </dgm:pt>
    <dgm:pt modelId="{A7A35472-C8B6-48FE-9E37-CD4C80AD4CE8}" type="pres">
      <dgm:prSet presAssocID="{75B5D900-498E-4B75-8BE9-A2F66F9DCB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7DB791-E80C-41DB-A3A9-37E50F02A463}" type="pres">
      <dgm:prSet presAssocID="{B18503FE-4FA5-4B15-A673-A834509C962A}" presName="boxAndChildren" presStyleCnt="0"/>
      <dgm:spPr/>
    </dgm:pt>
    <dgm:pt modelId="{FF9E2AF3-75C0-4266-8AE3-3767D8FAB568}" type="pres">
      <dgm:prSet presAssocID="{B18503FE-4FA5-4B15-A673-A834509C962A}" presName="parentTextBox" presStyleLbl="node1" presStyleIdx="0" presStyleCnt="2"/>
      <dgm:spPr/>
      <dgm:t>
        <a:bodyPr/>
        <a:lstStyle/>
        <a:p>
          <a:endParaRPr lang="es-ES"/>
        </a:p>
      </dgm:t>
    </dgm:pt>
    <dgm:pt modelId="{D176DC0D-CCC0-47E2-8209-5D2E5972B28A}" type="pres">
      <dgm:prSet presAssocID="{B18503FE-4FA5-4B15-A673-A834509C962A}" presName="entireBox" presStyleLbl="node1" presStyleIdx="0" presStyleCnt="2"/>
      <dgm:spPr/>
      <dgm:t>
        <a:bodyPr/>
        <a:lstStyle/>
        <a:p>
          <a:endParaRPr lang="es-ES"/>
        </a:p>
      </dgm:t>
    </dgm:pt>
    <dgm:pt modelId="{6DD2CAD1-092E-44A3-A414-8F74B74B1837}" type="pres">
      <dgm:prSet presAssocID="{B18503FE-4FA5-4B15-A673-A834509C962A}" presName="descendantBox" presStyleCnt="0"/>
      <dgm:spPr/>
    </dgm:pt>
    <dgm:pt modelId="{BC9F9780-33B9-4BA7-8560-66B2BA13E646}" type="pres">
      <dgm:prSet presAssocID="{568D69F7-17B0-4736-8D23-04066FF764AE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133B9-AB2F-4380-AC96-B7C9B09968B3}" type="pres">
      <dgm:prSet presAssocID="{67D819A7-6C88-406E-8401-9726DC68A5A0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9096C-78B8-48B1-96DA-C3739C4F3313}" type="pres">
      <dgm:prSet presAssocID="{01E44933-4F43-40B9-BE96-3E4A0054EAE0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BDB7D7-32F1-495A-9E11-C1E2D97271A3}" type="pres">
      <dgm:prSet presAssocID="{67D92591-702B-47AD-978E-59D81B9978F0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8D956B-17D9-4280-9730-45D7CCB4F2E3}" type="pres">
      <dgm:prSet presAssocID="{4FB68E28-BD2D-43A3-AFD6-651614F74F7F}" presName="sp" presStyleCnt="0"/>
      <dgm:spPr/>
    </dgm:pt>
    <dgm:pt modelId="{D5EFF7EA-AFD3-4B1C-B8BA-33AC21B43CA6}" type="pres">
      <dgm:prSet presAssocID="{4658C62E-9F30-4995-9054-E9A408A4B099}" presName="arrowAndChildren" presStyleCnt="0"/>
      <dgm:spPr/>
    </dgm:pt>
    <dgm:pt modelId="{01342187-CF84-4D8F-B406-2F3264E7A829}" type="pres">
      <dgm:prSet presAssocID="{4658C62E-9F30-4995-9054-E9A408A4B099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361F1EB3-C206-41BB-ACD7-AF0660E99885}" type="pres">
      <dgm:prSet presAssocID="{4658C62E-9F30-4995-9054-E9A408A4B099}" presName="arrow" presStyleLbl="node1" presStyleIdx="1" presStyleCnt="2" custLinFactNeighborY="-74"/>
      <dgm:spPr/>
      <dgm:t>
        <a:bodyPr/>
        <a:lstStyle/>
        <a:p>
          <a:endParaRPr lang="es-ES"/>
        </a:p>
      </dgm:t>
    </dgm:pt>
    <dgm:pt modelId="{FD2EA233-5BF1-461D-9D0A-469298F1C7CA}" type="pres">
      <dgm:prSet presAssocID="{4658C62E-9F30-4995-9054-E9A408A4B099}" presName="descendantArrow" presStyleCnt="0"/>
      <dgm:spPr/>
    </dgm:pt>
    <dgm:pt modelId="{90008E8E-1CE7-48AD-8397-C9B3E3C73E44}" type="pres">
      <dgm:prSet presAssocID="{11FD080C-7994-4C71-AED2-600DEFA2CA24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8B519-99F7-499A-B983-F3A93B0A0EB0}" type="pres">
      <dgm:prSet presAssocID="{AC9FE334-14A6-447B-AC18-EDC532503DEE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DD1F9-3673-4246-B731-25E75992A769}" type="pres">
      <dgm:prSet presAssocID="{9C9AB98B-140A-4B47-81C5-ED11E7BA5E94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1AA572-CB02-4245-B7D2-A16D21EA3D29}" srcId="{75B5D900-498E-4B75-8BE9-A2F66F9DCB4C}" destId="{B18503FE-4FA5-4B15-A673-A834509C962A}" srcOrd="1" destOrd="0" parTransId="{96213CBA-6D68-423B-A612-8639F1791629}" sibTransId="{50C38358-3BFB-4B8C-B90F-E3BD31651999}"/>
    <dgm:cxn modelId="{5E447E1F-534C-4CC1-88CB-770418A9441E}" srcId="{4658C62E-9F30-4995-9054-E9A408A4B099}" destId="{AC9FE334-14A6-447B-AC18-EDC532503DEE}" srcOrd="1" destOrd="0" parTransId="{96281F88-F619-4C36-BFB5-2CBC5002C267}" sibTransId="{BAC4A99C-EE80-428C-8C97-3AACD92B6CEE}"/>
    <dgm:cxn modelId="{4D0432A7-13F9-4EB2-A060-7B9A6BBCC4F5}" type="presOf" srcId="{67D819A7-6C88-406E-8401-9726DC68A5A0}" destId="{65A133B9-AB2F-4380-AC96-B7C9B09968B3}" srcOrd="0" destOrd="0" presId="urn:microsoft.com/office/officeart/2005/8/layout/process4"/>
    <dgm:cxn modelId="{8551F339-653A-494B-A331-432A120D9ECE}" type="presOf" srcId="{01E44933-4F43-40B9-BE96-3E4A0054EAE0}" destId="{2069096C-78B8-48B1-96DA-C3739C4F3313}" srcOrd="0" destOrd="0" presId="urn:microsoft.com/office/officeart/2005/8/layout/process4"/>
    <dgm:cxn modelId="{CFF03E9E-9B82-4957-B4A2-6D2FAD5899F6}" srcId="{B18503FE-4FA5-4B15-A673-A834509C962A}" destId="{568D69F7-17B0-4736-8D23-04066FF764AE}" srcOrd="0" destOrd="0" parTransId="{A6ED2DE2-EA29-4825-A9FD-2048524071ED}" sibTransId="{176099F2-1B9B-404D-835C-EEECD71891FB}"/>
    <dgm:cxn modelId="{04D38098-B6F6-4F34-854B-4022BB56B561}" type="presOf" srcId="{4658C62E-9F30-4995-9054-E9A408A4B099}" destId="{01342187-CF84-4D8F-B406-2F3264E7A829}" srcOrd="0" destOrd="0" presId="urn:microsoft.com/office/officeart/2005/8/layout/process4"/>
    <dgm:cxn modelId="{CAC951B2-DDC0-4216-9694-0DB0D93A8480}" type="presOf" srcId="{AC9FE334-14A6-447B-AC18-EDC532503DEE}" destId="{6688B519-99F7-499A-B983-F3A93B0A0EB0}" srcOrd="0" destOrd="0" presId="urn:microsoft.com/office/officeart/2005/8/layout/process4"/>
    <dgm:cxn modelId="{CB61F5E7-4084-4DAA-B445-A65BB2A4A877}" srcId="{B18503FE-4FA5-4B15-A673-A834509C962A}" destId="{67D819A7-6C88-406E-8401-9726DC68A5A0}" srcOrd="1" destOrd="0" parTransId="{5D9D40DC-C68D-419D-915D-8CB16B5F9FA6}" sibTransId="{2E73D00C-8C90-4509-8CF3-9BCA233CD064}"/>
    <dgm:cxn modelId="{05AC5503-7CEA-453E-BA1C-A746E18CC6C1}" type="presOf" srcId="{B18503FE-4FA5-4B15-A673-A834509C962A}" destId="{FF9E2AF3-75C0-4266-8AE3-3767D8FAB568}" srcOrd="0" destOrd="0" presId="urn:microsoft.com/office/officeart/2005/8/layout/process4"/>
    <dgm:cxn modelId="{F53A8D4B-801A-4F1A-B02B-62E8F9CCC9BE}" type="presOf" srcId="{67D92591-702B-47AD-978E-59D81B9978F0}" destId="{F7BDB7D7-32F1-495A-9E11-C1E2D97271A3}" srcOrd="0" destOrd="0" presId="urn:microsoft.com/office/officeart/2005/8/layout/process4"/>
    <dgm:cxn modelId="{E421E552-52CD-4E3F-BF7C-CA447FD5DF9E}" type="presOf" srcId="{568D69F7-17B0-4736-8D23-04066FF764AE}" destId="{BC9F9780-33B9-4BA7-8560-66B2BA13E646}" srcOrd="0" destOrd="0" presId="urn:microsoft.com/office/officeart/2005/8/layout/process4"/>
    <dgm:cxn modelId="{1958199F-F255-49B1-ACC8-94F55D3C6CE8}" type="presOf" srcId="{4658C62E-9F30-4995-9054-E9A408A4B099}" destId="{361F1EB3-C206-41BB-ACD7-AF0660E99885}" srcOrd="1" destOrd="0" presId="urn:microsoft.com/office/officeart/2005/8/layout/process4"/>
    <dgm:cxn modelId="{2829B1E6-67B2-449A-ADA1-66B2DCBD25F7}" type="presOf" srcId="{11FD080C-7994-4C71-AED2-600DEFA2CA24}" destId="{90008E8E-1CE7-48AD-8397-C9B3E3C73E44}" srcOrd="0" destOrd="0" presId="urn:microsoft.com/office/officeart/2005/8/layout/process4"/>
    <dgm:cxn modelId="{58A898D6-6716-4859-9C25-750E8A085F9A}" srcId="{B18503FE-4FA5-4B15-A673-A834509C962A}" destId="{67D92591-702B-47AD-978E-59D81B9978F0}" srcOrd="3" destOrd="0" parTransId="{437783C8-4D73-44E7-BF87-126E19EBB435}" sibTransId="{024F1580-0505-4D67-BC9D-A5C212E4D12A}"/>
    <dgm:cxn modelId="{290B6579-EAA2-4F08-925C-A8E08F27D593}" srcId="{B18503FE-4FA5-4B15-A673-A834509C962A}" destId="{01E44933-4F43-40B9-BE96-3E4A0054EAE0}" srcOrd="2" destOrd="0" parTransId="{F47074D8-4DBC-4807-9968-A70299DF73A9}" sibTransId="{224BA5C1-25A3-4725-804B-C24F17E4ABF5}"/>
    <dgm:cxn modelId="{BD33FB7E-B099-4A80-8A0A-10E034881484}" srcId="{4658C62E-9F30-4995-9054-E9A408A4B099}" destId="{9C9AB98B-140A-4B47-81C5-ED11E7BA5E94}" srcOrd="2" destOrd="0" parTransId="{2E9D0E20-37C8-4A5E-8531-1620EE895E8C}" sibTransId="{E3EE0167-521E-4202-8EA2-1894C6009481}"/>
    <dgm:cxn modelId="{4EBAD6FD-66D4-4D4F-9229-E6E3233D672E}" type="presOf" srcId="{75B5D900-498E-4B75-8BE9-A2F66F9DCB4C}" destId="{A7A35472-C8B6-48FE-9E37-CD4C80AD4CE8}" srcOrd="0" destOrd="0" presId="urn:microsoft.com/office/officeart/2005/8/layout/process4"/>
    <dgm:cxn modelId="{3CC223BB-67AB-4DCB-ACF8-5744ADA31CEF}" type="presOf" srcId="{B18503FE-4FA5-4B15-A673-A834509C962A}" destId="{D176DC0D-CCC0-47E2-8209-5D2E5972B28A}" srcOrd="1" destOrd="0" presId="urn:microsoft.com/office/officeart/2005/8/layout/process4"/>
    <dgm:cxn modelId="{315E2EFB-2618-4DA4-9F0B-357391ADD439}" srcId="{75B5D900-498E-4B75-8BE9-A2F66F9DCB4C}" destId="{4658C62E-9F30-4995-9054-E9A408A4B099}" srcOrd="0" destOrd="0" parTransId="{3F1BB2BC-EA0D-4094-931E-70D5C06A0C0E}" sibTransId="{4FB68E28-BD2D-43A3-AFD6-651614F74F7F}"/>
    <dgm:cxn modelId="{1EDAC254-B0C4-4713-A261-7CE5A29BD59F}" srcId="{4658C62E-9F30-4995-9054-E9A408A4B099}" destId="{11FD080C-7994-4C71-AED2-600DEFA2CA24}" srcOrd="0" destOrd="0" parTransId="{FB7F2F74-A28C-459C-B94C-8483F4AD9CC2}" sibTransId="{42F83F4C-495C-496D-B0E7-445FAAD6DF83}"/>
    <dgm:cxn modelId="{BB3B7915-860E-4373-9D47-DD79FD5FCB09}" type="presOf" srcId="{9C9AB98B-140A-4B47-81C5-ED11E7BA5E94}" destId="{F3ADD1F9-3673-4246-B731-25E75992A769}" srcOrd="0" destOrd="0" presId="urn:microsoft.com/office/officeart/2005/8/layout/process4"/>
    <dgm:cxn modelId="{33961DC0-452C-45F9-A6C5-09B650263467}" type="presParOf" srcId="{A7A35472-C8B6-48FE-9E37-CD4C80AD4CE8}" destId="{A57DB791-E80C-41DB-A3A9-37E50F02A463}" srcOrd="0" destOrd="0" presId="urn:microsoft.com/office/officeart/2005/8/layout/process4"/>
    <dgm:cxn modelId="{43DF17E9-57A3-4822-92D5-E191DBF1DB91}" type="presParOf" srcId="{A57DB791-E80C-41DB-A3A9-37E50F02A463}" destId="{FF9E2AF3-75C0-4266-8AE3-3767D8FAB568}" srcOrd="0" destOrd="0" presId="urn:microsoft.com/office/officeart/2005/8/layout/process4"/>
    <dgm:cxn modelId="{CDE9B914-6EF6-47EB-84E0-3100551AA53C}" type="presParOf" srcId="{A57DB791-E80C-41DB-A3A9-37E50F02A463}" destId="{D176DC0D-CCC0-47E2-8209-5D2E5972B28A}" srcOrd="1" destOrd="0" presId="urn:microsoft.com/office/officeart/2005/8/layout/process4"/>
    <dgm:cxn modelId="{442785C5-DF84-46D6-BFC4-73855619171A}" type="presParOf" srcId="{A57DB791-E80C-41DB-A3A9-37E50F02A463}" destId="{6DD2CAD1-092E-44A3-A414-8F74B74B1837}" srcOrd="2" destOrd="0" presId="urn:microsoft.com/office/officeart/2005/8/layout/process4"/>
    <dgm:cxn modelId="{CA9F5A0B-9295-424C-8DEA-F1DFA008E0B9}" type="presParOf" srcId="{6DD2CAD1-092E-44A3-A414-8F74B74B1837}" destId="{BC9F9780-33B9-4BA7-8560-66B2BA13E646}" srcOrd="0" destOrd="0" presId="urn:microsoft.com/office/officeart/2005/8/layout/process4"/>
    <dgm:cxn modelId="{9C444915-EA6A-4F59-8F66-CB2D3D900733}" type="presParOf" srcId="{6DD2CAD1-092E-44A3-A414-8F74B74B1837}" destId="{65A133B9-AB2F-4380-AC96-B7C9B09968B3}" srcOrd="1" destOrd="0" presId="urn:microsoft.com/office/officeart/2005/8/layout/process4"/>
    <dgm:cxn modelId="{D19D32B6-C710-4624-9411-A510A4313191}" type="presParOf" srcId="{6DD2CAD1-092E-44A3-A414-8F74B74B1837}" destId="{2069096C-78B8-48B1-96DA-C3739C4F3313}" srcOrd="2" destOrd="0" presId="urn:microsoft.com/office/officeart/2005/8/layout/process4"/>
    <dgm:cxn modelId="{0D2383ED-F636-4149-9FE3-8AC86202F74E}" type="presParOf" srcId="{6DD2CAD1-092E-44A3-A414-8F74B74B1837}" destId="{F7BDB7D7-32F1-495A-9E11-C1E2D97271A3}" srcOrd="3" destOrd="0" presId="urn:microsoft.com/office/officeart/2005/8/layout/process4"/>
    <dgm:cxn modelId="{64C881AE-C72D-4BDD-BFEF-3355C66522B9}" type="presParOf" srcId="{A7A35472-C8B6-48FE-9E37-CD4C80AD4CE8}" destId="{A08D956B-17D9-4280-9730-45D7CCB4F2E3}" srcOrd="1" destOrd="0" presId="urn:microsoft.com/office/officeart/2005/8/layout/process4"/>
    <dgm:cxn modelId="{D6814E17-C83F-4A5F-87D8-0C45B9AAEF7D}" type="presParOf" srcId="{A7A35472-C8B6-48FE-9E37-CD4C80AD4CE8}" destId="{D5EFF7EA-AFD3-4B1C-B8BA-33AC21B43CA6}" srcOrd="2" destOrd="0" presId="urn:microsoft.com/office/officeart/2005/8/layout/process4"/>
    <dgm:cxn modelId="{31C890AA-BD5D-4BF5-8A90-D2446B638A6B}" type="presParOf" srcId="{D5EFF7EA-AFD3-4B1C-B8BA-33AC21B43CA6}" destId="{01342187-CF84-4D8F-B406-2F3264E7A829}" srcOrd="0" destOrd="0" presId="urn:microsoft.com/office/officeart/2005/8/layout/process4"/>
    <dgm:cxn modelId="{5211AFEE-1CB0-42B7-AA4E-F541F4C6F101}" type="presParOf" srcId="{D5EFF7EA-AFD3-4B1C-B8BA-33AC21B43CA6}" destId="{361F1EB3-C206-41BB-ACD7-AF0660E99885}" srcOrd="1" destOrd="0" presId="urn:microsoft.com/office/officeart/2005/8/layout/process4"/>
    <dgm:cxn modelId="{D14B4FEB-2D15-4B43-8706-9A580557D818}" type="presParOf" srcId="{D5EFF7EA-AFD3-4B1C-B8BA-33AC21B43CA6}" destId="{FD2EA233-5BF1-461D-9D0A-469298F1C7CA}" srcOrd="2" destOrd="0" presId="urn:microsoft.com/office/officeart/2005/8/layout/process4"/>
    <dgm:cxn modelId="{E7DE6F3B-F4D7-446A-9B93-B8D36D649A9B}" type="presParOf" srcId="{FD2EA233-5BF1-461D-9D0A-469298F1C7CA}" destId="{90008E8E-1CE7-48AD-8397-C9B3E3C73E44}" srcOrd="0" destOrd="0" presId="urn:microsoft.com/office/officeart/2005/8/layout/process4"/>
    <dgm:cxn modelId="{49D9DED5-72DD-46E3-ADA1-E07AC58FA10F}" type="presParOf" srcId="{FD2EA233-5BF1-461D-9D0A-469298F1C7CA}" destId="{6688B519-99F7-499A-B983-F3A93B0A0EB0}" srcOrd="1" destOrd="0" presId="urn:microsoft.com/office/officeart/2005/8/layout/process4"/>
    <dgm:cxn modelId="{F2233683-B3EF-461F-9603-C3132DD32FDC}" type="presParOf" srcId="{FD2EA233-5BF1-461D-9D0A-469298F1C7CA}" destId="{F3ADD1F9-3673-4246-B731-25E75992A76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4302F-899B-4E6F-AD8E-BA598EC0153A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5B6C65-0869-4CBB-9648-9E5CFDFA66ED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0C5D9C8E-C5EF-40E1-AF17-0C04E6988B4B}" type="parTrans" cxnId="{60ABEEFF-3FB0-4555-84A9-F5247FBE8D52}">
      <dgm:prSet/>
      <dgm:spPr/>
      <dgm:t>
        <a:bodyPr/>
        <a:lstStyle/>
        <a:p>
          <a:endParaRPr lang="es-ES"/>
        </a:p>
      </dgm:t>
    </dgm:pt>
    <dgm:pt modelId="{C9862085-6BAA-438B-BA05-9E17B0C772AB}" type="sibTrans" cxnId="{60ABEEFF-3FB0-4555-84A9-F5247FBE8D52}">
      <dgm:prSet/>
      <dgm:spPr/>
      <dgm:t>
        <a:bodyPr/>
        <a:lstStyle/>
        <a:p>
          <a:endParaRPr lang="es-ES"/>
        </a:p>
      </dgm:t>
    </dgm:pt>
    <dgm:pt modelId="{523826DE-22C2-4B87-AE82-25C9A9AA8791}">
      <dgm:prSet phldrT="[Texto]"/>
      <dgm:spPr/>
      <dgm:t>
        <a:bodyPr/>
        <a:lstStyle/>
        <a:p>
          <a:r>
            <a:rPr lang="es-ES" dirty="0" smtClean="0"/>
            <a:t>Pulsadores  preguntas tributarias</a:t>
          </a:r>
          <a:endParaRPr lang="es-ES" dirty="0"/>
        </a:p>
      </dgm:t>
    </dgm:pt>
    <dgm:pt modelId="{B4F34D01-C4F6-4DB0-864D-DAF12795115F}" type="parTrans" cxnId="{1BAE8663-45AD-4252-B594-6613F5CCCB28}">
      <dgm:prSet/>
      <dgm:spPr/>
      <dgm:t>
        <a:bodyPr/>
        <a:lstStyle/>
        <a:p>
          <a:endParaRPr lang="es-ES"/>
        </a:p>
      </dgm:t>
    </dgm:pt>
    <dgm:pt modelId="{D0492704-0961-4CB9-8A15-294A9AAFD340}" type="sibTrans" cxnId="{1BAE8663-45AD-4252-B594-6613F5CCCB28}">
      <dgm:prSet/>
      <dgm:spPr/>
      <dgm:t>
        <a:bodyPr/>
        <a:lstStyle/>
        <a:p>
          <a:endParaRPr lang="es-ES"/>
        </a:p>
      </dgm:t>
    </dgm:pt>
    <dgm:pt modelId="{3B2221B1-8472-40B5-B558-9EEC8ADF14EC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0E724C57-AB0E-4EEA-BCC4-1EB1F069FFB1}" type="parTrans" cxnId="{759E247C-7CF3-4BAA-973D-17105EF5B810}">
      <dgm:prSet/>
      <dgm:spPr/>
      <dgm:t>
        <a:bodyPr/>
        <a:lstStyle/>
        <a:p>
          <a:endParaRPr lang="es-ES"/>
        </a:p>
      </dgm:t>
    </dgm:pt>
    <dgm:pt modelId="{6EB0541E-D117-47A9-A323-7D64BEEC39B8}" type="sibTrans" cxnId="{759E247C-7CF3-4BAA-973D-17105EF5B810}">
      <dgm:prSet/>
      <dgm:spPr/>
      <dgm:t>
        <a:bodyPr/>
        <a:lstStyle/>
        <a:p>
          <a:endParaRPr lang="es-ES"/>
        </a:p>
      </dgm:t>
    </dgm:pt>
    <dgm:pt modelId="{9C7853CA-BC5B-4BEE-AC46-C6C80196DF35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00BFF26F-73C8-46E0-ABB3-CC7C2C7406D3}" type="parTrans" cxnId="{7347B635-5F07-4C9C-8A2C-4CBD523BD07F}">
      <dgm:prSet/>
      <dgm:spPr/>
      <dgm:t>
        <a:bodyPr/>
        <a:lstStyle/>
        <a:p>
          <a:endParaRPr lang="es-ES"/>
        </a:p>
      </dgm:t>
    </dgm:pt>
    <dgm:pt modelId="{F4D8F061-2521-4A85-A1DD-A5957163032F}" type="sibTrans" cxnId="{7347B635-5F07-4C9C-8A2C-4CBD523BD07F}">
      <dgm:prSet/>
      <dgm:spPr/>
      <dgm:t>
        <a:bodyPr/>
        <a:lstStyle/>
        <a:p>
          <a:endParaRPr lang="es-ES"/>
        </a:p>
      </dgm:t>
    </dgm:pt>
    <dgm:pt modelId="{6266B3E9-4D24-4ACF-B392-F7DB29D43A11}">
      <dgm:prSet phldrT="[Texto]"/>
      <dgm:spPr/>
      <dgm:t>
        <a:bodyPr/>
        <a:lstStyle/>
        <a:p>
          <a:r>
            <a:rPr lang="es-ES" dirty="0" smtClean="0"/>
            <a:t>Carta evasor</a:t>
          </a:r>
          <a:endParaRPr lang="es-ES" dirty="0"/>
        </a:p>
      </dgm:t>
    </dgm:pt>
    <dgm:pt modelId="{0A2A9386-3EB3-4C53-8243-907A0ECD9C4B}" type="parTrans" cxnId="{330EC313-710D-4E66-B5D2-0FBCBCB195D5}">
      <dgm:prSet/>
      <dgm:spPr/>
      <dgm:t>
        <a:bodyPr/>
        <a:lstStyle/>
        <a:p>
          <a:endParaRPr lang="es-ES"/>
        </a:p>
      </dgm:t>
    </dgm:pt>
    <dgm:pt modelId="{91FC3CDE-34A7-4A41-A571-FE5B3C6359FF}" type="sibTrans" cxnId="{330EC313-710D-4E66-B5D2-0FBCBCB195D5}">
      <dgm:prSet/>
      <dgm:spPr/>
      <dgm:t>
        <a:bodyPr/>
        <a:lstStyle/>
        <a:p>
          <a:endParaRPr lang="es-ES"/>
        </a:p>
      </dgm:t>
    </dgm:pt>
    <dgm:pt modelId="{0C9D9259-55C8-46A5-B15D-8083627E9E37}">
      <dgm:prSet phldrT="[Texto]"/>
      <dgm:spPr/>
      <dgm:t>
        <a:bodyPr/>
        <a:lstStyle/>
        <a:p>
          <a:r>
            <a:rPr lang="es-ES" dirty="0" smtClean="0"/>
            <a:t>Crucigrama Tributario.</a:t>
          </a:r>
          <a:endParaRPr lang="es-ES" dirty="0"/>
        </a:p>
      </dgm:t>
    </dgm:pt>
    <dgm:pt modelId="{C3829988-0C0D-436A-A52C-2643C564A27D}" type="parTrans" cxnId="{C1E52A0F-E375-4B5A-8953-CCF275E91394}">
      <dgm:prSet/>
      <dgm:spPr/>
      <dgm:t>
        <a:bodyPr/>
        <a:lstStyle/>
        <a:p>
          <a:endParaRPr lang="es-ES"/>
        </a:p>
      </dgm:t>
    </dgm:pt>
    <dgm:pt modelId="{D1D0B1E0-42D6-45F3-BF94-4434EA50AF40}" type="sibTrans" cxnId="{C1E52A0F-E375-4B5A-8953-CCF275E91394}">
      <dgm:prSet/>
      <dgm:spPr/>
      <dgm:t>
        <a:bodyPr/>
        <a:lstStyle/>
        <a:p>
          <a:endParaRPr lang="es-ES"/>
        </a:p>
      </dgm:t>
    </dgm:pt>
    <dgm:pt modelId="{688599D3-2E4D-4E8D-9680-2574D3AE7ECF}">
      <dgm:prSet phldrT="[Texto]"/>
      <dgm:spPr/>
      <dgm:t>
        <a:bodyPr/>
        <a:lstStyle/>
        <a:p>
          <a:r>
            <a:rPr lang="es-ES" dirty="0" smtClean="0"/>
            <a:t>Monopolio tributario</a:t>
          </a:r>
          <a:endParaRPr lang="es-ES" dirty="0"/>
        </a:p>
      </dgm:t>
    </dgm:pt>
    <dgm:pt modelId="{4FD1F0C1-F2BF-473C-8765-699147A03FCC}" type="parTrans" cxnId="{099B75E1-825D-4051-A838-B15CE2902ABF}">
      <dgm:prSet/>
      <dgm:spPr/>
      <dgm:t>
        <a:bodyPr/>
        <a:lstStyle/>
        <a:p>
          <a:endParaRPr lang="es-ES"/>
        </a:p>
      </dgm:t>
    </dgm:pt>
    <dgm:pt modelId="{535E02C0-B5F7-44A5-84F6-90C66A7708D3}" type="sibTrans" cxnId="{099B75E1-825D-4051-A838-B15CE2902ABF}">
      <dgm:prSet/>
      <dgm:spPr/>
      <dgm:t>
        <a:bodyPr/>
        <a:lstStyle/>
        <a:p>
          <a:endParaRPr lang="es-ES"/>
        </a:p>
      </dgm:t>
    </dgm:pt>
    <dgm:pt modelId="{1A3B6D8F-115E-4F1E-B114-828235F8E66F}" type="pres">
      <dgm:prSet presAssocID="{6F14302F-899B-4E6F-AD8E-BA598EC015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2DE5C5-EC91-4B87-9CFF-05FA7B9C2122}" type="pres">
      <dgm:prSet presAssocID="{C55B6C65-0869-4CBB-9648-9E5CFDFA66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29D67F-49A0-4C57-8821-B28FD08C6BE6}" type="pres">
      <dgm:prSet presAssocID="{C9862085-6BAA-438B-BA05-9E17B0C772AB}" presName="sibTrans" presStyleCnt="0"/>
      <dgm:spPr/>
    </dgm:pt>
    <dgm:pt modelId="{29F7DED7-2E9A-46CF-8C96-157D6F5EC408}" type="pres">
      <dgm:prSet presAssocID="{3B2221B1-8472-40B5-B558-9EEC8ADF14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57B6D-F791-48E4-A75F-7D6BB51D9456}" type="pres">
      <dgm:prSet presAssocID="{6EB0541E-D117-47A9-A323-7D64BEEC39B8}" presName="sibTrans" presStyleCnt="0"/>
      <dgm:spPr/>
    </dgm:pt>
    <dgm:pt modelId="{BE30B65E-1815-418D-92E7-170FDBAF8FC7}" type="pres">
      <dgm:prSet presAssocID="{9C7853CA-BC5B-4BEE-AC46-C6C80196DF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4921E7-2A44-4A3D-9C83-50DFC9D78A37}" type="presOf" srcId="{9C7853CA-BC5B-4BEE-AC46-C6C80196DF35}" destId="{BE30B65E-1815-418D-92E7-170FDBAF8FC7}" srcOrd="0" destOrd="0" presId="urn:microsoft.com/office/officeart/2005/8/layout/hList6"/>
    <dgm:cxn modelId="{604DC064-C098-4460-B11A-12DC5330BC1E}" type="presOf" srcId="{3B2221B1-8472-40B5-B558-9EEC8ADF14EC}" destId="{29F7DED7-2E9A-46CF-8C96-157D6F5EC408}" srcOrd="0" destOrd="0" presId="urn:microsoft.com/office/officeart/2005/8/layout/hList6"/>
    <dgm:cxn modelId="{0F3EFFA3-21FF-479E-A7DF-DD8276BEE538}" type="presOf" srcId="{0C9D9259-55C8-46A5-B15D-8083627E9E37}" destId="{29F7DED7-2E9A-46CF-8C96-157D6F5EC408}" srcOrd="0" destOrd="1" presId="urn:microsoft.com/office/officeart/2005/8/layout/hList6"/>
    <dgm:cxn modelId="{759E247C-7CF3-4BAA-973D-17105EF5B810}" srcId="{6F14302F-899B-4E6F-AD8E-BA598EC0153A}" destId="{3B2221B1-8472-40B5-B558-9EEC8ADF14EC}" srcOrd="1" destOrd="0" parTransId="{0E724C57-AB0E-4EEA-BCC4-1EB1F069FFB1}" sibTransId="{6EB0541E-D117-47A9-A323-7D64BEEC39B8}"/>
    <dgm:cxn modelId="{099B75E1-825D-4051-A838-B15CE2902ABF}" srcId="{3B2221B1-8472-40B5-B558-9EEC8ADF14EC}" destId="{688599D3-2E4D-4E8D-9680-2574D3AE7ECF}" srcOrd="1" destOrd="0" parTransId="{4FD1F0C1-F2BF-473C-8765-699147A03FCC}" sibTransId="{535E02C0-B5F7-44A5-84F6-90C66A7708D3}"/>
    <dgm:cxn modelId="{C1E52A0F-E375-4B5A-8953-CCF275E91394}" srcId="{3B2221B1-8472-40B5-B558-9EEC8ADF14EC}" destId="{0C9D9259-55C8-46A5-B15D-8083627E9E37}" srcOrd="0" destOrd="0" parTransId="{C3829988-0C0D-436A-A52C-2643C564A27D}" sibTransId="{D1D0B1E0-42D6-45F3-BF94-4434EA50AF40}"/>
    <dgm:cxn modelId="{8351FE55-C4BC-411C-98F4-4A0A853F74B5}" type="presOf" srcId="{C55B6C65-0869-4CBB-9648-9E5CFDFA66ED}" destId="{7C2DE5C5-EC91-4B87-9CFF-05FA7B9C2122}" srcOrd="0" destOrd="0" presId="urn:microsoft.com/office/officeart/2005/8/layout/hList6"/>
    <dgm:cxn modelId="{A5E96F2E-4836-4C32-963B-D934D7EDFFF1}" type="presOf" srcId="{688599D3-2E4D-4E8D-9680-2574D3AE7ECF}" destId="{29F7DED7-2E9A-46CF-8C96-157D6F5EC408}" srcOrd="0" destOrd="2" presId="urn:microsoft.com/office/officeart/2005/8/layout/hList6"/>
    <dgm:cxn modelId="{EDD4FCAC-B9E0-483D-99FA-32F4B103A780}" type="presOf" srcId="{6F14302F-899B-4E6F-AD8E-BA598EC0153A}" destId="{1A3B6D8F-115E-4F1E-B114-828235F8E66F}" srcOrd="0" destOrd="0" presId="urn:microsoft.com/office/officeart/2005/8/layout/hList6"/>
    <dgm:cxn modelId="{1BAE8663-45AD-4252-B594-6613F5CCCB28}" srcId="{C55B6C65-0869-4CBB-9648-9E5CFDFA66ED}" destId="{523826DE-22C2-4B87-AE82-25C9A9AA8791}" srcOrd="0" destOrd="0" parTransId="{B4F34D01-C4F6-4DB0-864D-DAF12795115F}" sibTransId="{D0492704-0961-4CB9-8A15-294A9AAFD340}"/>
    <dgm:cxn modelId="{330EC313-710D-4E66-B5D2-0FBCBCB195D5}" srcId="{9C7853CA-BC5B-4BEE-AC46-C6C80196DF35}" destId="{6266B3E9-4D24-4ACF-B392-F7DB29D43A11}" srcOrd="0" destOrd="0" parTransId="{0A2A9386-3EB3-4C53-8243-907A0ECD9C4B}" sibTransId="{91FC3CDE-34A7-4A41-A571-FE5B3C6359FF}"/>
    <dgm:cxn modelId="{60ABEEFF-3FB0-4555-84A9-F5247FBE8D52}" srcId="{6F14302F-899B-4E6F-AD8E-BA598EC0153A}" destId="{C55B6C65-0869-4CBB-9648-9E5CFDFA66ED}" srcOrd="0" destOrd="0" parTransId="{0C5D9C8E-C5EF-40E1-AF17-0C04E6988B4B}" sibTransId="{C9862085-6BAA-438B-BA05-9E17B0C772AB}"/>
    <dgm:cxn modelId="{7347B635-5F07-4C9C-8A2C-4CBD523BD07F}" srcId="{6F14302F-899B-4E6F-AD8E-BA598EC0153A}" destId="{9C7853CA-BC5B-4BEE-AC46-C6C80196DF35}" srcOrd="2" destOrd="0" parTransId="{00BFF26F-73C8-46E0-ABB3-CC7C2C7406D3}" sibTransId="{F4D8F061-2521-4A85-A1DD-A5957163032F}"/>
    <dgm:cxn modelId="{E3A97E29-5E66-493F-B409-742300BB644F}" type="presOf" srcId="{6266B3E9-4D24-4ACF-B392-F7DB29D43A11}" destId="{BE30B65E-1815-418D-92E7-170FDBAF8FC7}" srcOrd="0" destOrd="1" presId="urn:microsoft.com/office/officeart/2005/8/layout/hList6"/>
    <dgm:cxn modelId="{185716CC-686C-471C-8679-8D7F65FD6B94}" type="presOf" srcId="{523826DE-22C2-4B87-AE82-25C9A9AA8791}" destId="{7C2DE5C5-EC91-4B87-9CFF-05FA7B9C2122}" srcOrd="0" destOrd="1" presId="urn:microsoft.com/office/officeart/2005/8/layout/hList6"/>
    <dgm:cxn modelId="{42A45235-016C-4CE2-852F-9CE5EFC55BEE}" type="presParOf" srcId="{1A3B6D8F-115E-4F1E-B114-828235F8E66F}" destId="{7C2DE5C5-EC91-4B87-9CFF-05FA7B9C2122}" srcOrd="0" destOrd="0" presId="urn:microsoft.com/office/officeart/2005/8/layout/hList6"/>
    <dgm:cxn modelId="{FC7BD8E0-D5A0-4FA2-BDD1-996335C51702}" type="presParOf" srcId="{1A3B6D8F-115E-4F1E-B114-828235F8E66F}" destId="{AA29D67F-49A0-4C57-8821-B28FD08C6BE6}" srcOrd="1" destOrd="0" presId="urn:microsoft.com/office/officeart/2005/8/layout/hList6"/>
    <dgm:cxn modelId="{8D615F40-F262-4250-99B0-BD45B47C7FF3}" type="presParOf" srcId="{1A3B6D8F-115E-4F1E-B114-828235F8E66F}" destId="{29F7DED7-2E9A-46CF-8C96-157D6F5EC408}" srcOrd="2" destOrd="0" presId="urn:microsoft.com/office/officeart/2005/8/layout/hList6"/>
    <dgm:cxn modelId="{1BD3D4A3-04A6-4AF0-8886-3BBE62ED919C}" type="presParOf" srcId="{1A3B6D8F-115E-4F1E-B114-828235F8E66F}" destId="{47957B6D-F791-48E4-A75F-7D6BB51D9456}" srcOrd="3" destOrd="0" presId="urn:microsoft.com/office/officeart/2005/8/layout/hList6"/>
    <dgm:cxn modelId="{9A8B1CA8-3EC2-4E23-A760-9C3EEC536DAA}" type="presParOf" srcId="{1A3B6D8F-115E-4F1E-B114-828235F8E66F}" destId="{BE30B65E-1815-418D-92E7-170FDBAF8FC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458BC-E723-43FA-9CC4-42552F8848F4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</dgm:pt>
    <dgm:pt modelId="{F42B9883-9459-4000-A278-6E662929C446}">
      <dgm:prSet phldrT="[Texto]"/>
      <dgm:spPr/>
      <dgm:t>
        <a:bodyPr/>
        <a:lstStyle/>
        <a:p>
          <a:r>
            <a:rPr lang="es-ES" dirty="0" smtClean="0"/>
            <a:t>Se ha fomentado el conocimiento de carácter cívico tributario en los estudiantes de educación básica y  media</a:t>
          </a:r>
          <a:endParaRPr lang="es-ES" dirty="0"/>
        </a:p>
      </dgm:t>
    </dgm:pt>
    <dgm:pt modelId="{97DC44BD-C2A6-461E-A27C-D7C7ACAFF6F5}" type="parTrans" cxnId="{5A55166C-60A5-4C4F-86FC-76FBA3EA6FF8}">
      <dgm:prSet/>
      <dgm:spPr/>
      <dgm:t>
        <a:bodyPr/>
        <a:lstStyle/>
        <a:p>
          <a:endParaRPr lang="es-ES"/>
        </a:p>
      </dgm:t>
    </dgm:pt>
    <dgm:pt modelId="{82F75918-3E3A-443B-A1FC-7594ED3719DD}" type="sibTrans" cxnId="{5A55166C-60A5-4C4F-86FC-76FBA3EA6FF8}">
      <dgm:prSet/>
      <dgm:spPr/>
      <dgm:t>
        <a:bodyPr/>
        <a:lstStyle/>
        <a:p>
          <a:endParaRPr lang="es-ES"/>
        </a:p>
      </dgm:t>
    </dgm:pt>
    <dgm:pt modelId="{7CF607EE-B3E3-4E25-8AB4-5F4684FC1837}">
      <dgm:prSet phldrT="[Texto]"/>
      <dgm:spPr/>
      <dgm:t>
        <a:bodyPr/>
        <a:lstStyle/>
        <a:p>
          <a:r>
            <a:rPr lang="es-ES" dirty="0" smtClean="0"/>
            <a:t>Se ha  propiciado en la comunidad educativa la construcción de una nueva forma de convivencia ciudadana  que promueva y favorezca el ejercicio de deberes y derechos , y el sentido de corresponsabilidad y reciprocidad, en bases del Buen Vivir.</a:t>
          </a:r>
          <a:endParaRPr lang="es-ES" dirty="0"/>
        </a:p>
      </dgm:t>
    </dgm:pt>
    <dgm:pt modelId="{79F12AE1-AFB3-4020-8E14-81D79056AED0}" type="parTrans" cxnId="{D695C7A7-993A-4F6A-AAB7-ED725B94F30A}">
      <dgm:prSet/>
      <dgm:spPr/>
      <dgm:t>
        <a:bodyPr/>
        <a:lstStyle/>
        <a:p>
          <a:endParaRPr lang="es-ES"/>
        </a:p>
      </dgm:t>
    </dgm:pt>
    <dgm:pt modelId="{C29377CA-B0FA-42E0-AD01-F810B853466E}" type="sibTrans" cxnId="{D695C7A7-993A-4F6A-AAB7-ED725B94F30A}">
      <dgm:prSet/>
      <dgm:spPr/>
      <dgm:t>
        <a:bodyPr/>
        <a:lstStyle/>
        <a:p>
          <a:endParaRPr lang="es-ES"/>
        </a:p>
      </dgm:t>
    </dgm:pt>
    <dgm:pt modelId="{DAA277B8-CC4C-4F71-809D-1FED92F9224A}">
      <dgm:prSet phldrT="[Texto]"/>
      <dgm:spPr/>
      <dgm:t>
        <a:bodyPr/>
        <a:lstStyle/>
        <a:p>
          <a:r>
            <a:rPr lang="es-ES_tradnl" dirty="0" smtClean="0"/>
            <a:t>Se ha dado seguimiento al aprendizaje cívico tributario dentro de los programas  de Educación y cultura tributario.</a:t>
          </a:r>
          <a:endParaRPr lang="es-ES" dirty="0"/>
        </a:p>
      </dgm:t>
    </dgm:pt>
    <dgm:pt modelId="{EBA889CC-C166-4AFE-8020-CC818598BE6D}" type="parTrans" cxnId="{0A22105E-3499-4780-877F-40BACC6164F1}">
      <dgm:prSet/>
      <dgm:spPr/>
      <dgm:t>
        <a:bodyPr/>
        <a:lstStyle/>
        <a:p>
          <a:endParaRPr lang="es-ES"/>
        </a:p>
      </dgm:t>
    </dgm:pt>
    <dgm:pt modelId="{84ABA343-7A60-4032-854E-457CB2BDD853}" type="sibTrans" cxnId="{0A22105E-3499-4780-877F-40BACC6164F1}">
      <dgm:prSet/>
      <dgm:spPr/>
      <dgm:t>
        <a:bodyPr/>
        <a:lstStyle/>
        <a:p>
          <a:endParaRPr lang="es-ES"/>
        </a:p>
      </dgm:t>
    </dgm:pt>
    <dgm:pt modelId="{1B4667D2-A659-474E-A09E-CF950700639E}" type="pres">
      <dgm:prSet presAssocID="{47C458BC-E723-43FA-9CC4-42552F8848F4}" presName="linearFlow" presStyleCnt="0">
        <dgm:presLayoutVars>
          <dgm:dir/>
          <dgm:resizeHandles val="exact"/>
        </dgm:presLayoutVars>
      </dgm:prSet>
      <dgm:spPr/>
    </dgm:pt>
    <dgm:pt modelId="{2C451A90-A71A-462A-8C33-6C2E0F1388EE}" type="pres">
      <dgm:prSet presAssocID="{F42B9883-9459-4000-A278-6E662929C446}" presName="composite" presStyleCnt="0"/>
      <dgm:spPr/>
    </dgm:pt>
    <dgm:pt modelId="{D0B5DBF6-9D18-4772-8FD9-7CD9D11846BD}" type="pres">
      <dgm:prSet presAssocID="{F42B9883-9459-4000-A278-6E662929C44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BE917A-724B-4453-A4F1-9CD5AEA8FA83}" type="pres">
      <dgm:prSet presAssocID="{F42B9883-9459-4000-A278-6E662929C44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42AB91-D6E3-4B73-B280-BCDE172815F1}" type="pres">
      <dgm:prSet presAssocID="{82F75918-3E3A-443B-A1FC-7594ED3719DD}" presName="spacing" presStyleCnt="0"/>
      <dgm:spPr/>
    </dgm:pt>
    <dgm:pt modelId="{AD3CE905-48C9-47A3-BE1B-2657E238F7FF}" type="pres">
      <dgm:prSet presAssocID="{7CF607EE-B3E3-4E25-8AB4-5F4684FC1837}" presName="composite" presStyleCnt="0"/>
      <dgm:spPr/>
    </dgm:pt>
    <dgm:pt modelId="{66F44C9C-D189-422F-8DDE-43BB61211674}" type="pres">
      <dgm:prSet presAssocID="{7CF607EE-B3E3-4E25-8AB4-5F4684FC183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0F2AA4-D891-4A94-92F9-D85D8BB141C9}" type="pres">
      <dgm:prSet presAssocID="{7CF607EE-B3E3-4E25-8AB4-5F4684FC183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F6C9AD-1EDC-4C0F-8BC6-B7D28B2305D5}" type="pres">
      <dgm:prSet presAssocID="{C29377CA-B0FA-42E0-AD01-F810B853466E}" presName="spacing" presStyleCnt="0"/>
      <dgm:spPr/>
    </dgm:pt>
    <dgm:pt modelId="{A7ECC1EB-6947-4119-B82B-D9E3C3145753}" type="pres">
      <dgm:prSet presAssocID="{DAA277B8-CC4C-4F71-809D-1FED92F9224A}" presName="composite" presStyleCnt="0"/>
      <dgm:spPr/>
    </dgm:pt>
    <dgm:pt modelId="{394B7458-24CA-4B1C-BE7A-A6BF8927DD21}" type="pres">
      <dgm:prSet presAssocID="{DAA277B8-CC4C-4F71-809D-1FED92F9224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E74D5A-9E4C-47FC-BA88-430D6DA4F87A}" type="pres">
      <dgm:prSet presAssocID="{DAA277B8-CC4C-4F71-809D-1FED92F9224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22105E-3499-4780-877F-40BACC6164F1}" srcId="{47C458BC-E723-43FA-9CC4-42552F8848F4}" destId="{DAA277B8-CC4C-4F71-809D-1FED92F9224A}" srcOrd="2" destOrd="0" parTransId="{EBA889CC-C166-4AFE-8020-CC818598BE6D}" sibTransId="{84ABA343-7A60-4032-854E-457CB2BDD853}"/>
    <dgm:cxn modelId="{8021FC92-19EB-46B2-A612-A6457DA65D9A}" type="presOf" srcId="{47C458BC-E723-43FA-9CC4-42552F8848F4}" destId="{1B4667D2-A659-474E-A09E-CF950700639E}" srcOrd="0" destOrd="0" presId="urn:microsoft.com/office/officeart/2005/8/layout/vList3"/>
    <dgm:cxn modelId="{5A55166C-60A5-4C4F-86FC-76FBA3EA6FF8}" srcId="{47C458BC-E723-43FA-9CC4-42552F8848F4}" destId="{F42B9883-9459-4000-A278-6E662929C446}" srcOrd="0" destOrd="0" parTransId="{97DC44BD-C2A6-461E-A27C-D7C7ACAFF6F5}" sibTransId="{82F75918-3E3A-443B-A1FC-7594ED3719DD}"/>
    <dgm:cxn modelId="{B66B6AEE-4CA1-46B1-9CF4-A37C02A336B7}" type="presOf" srcId="{DAA277B8-CC4C-4F71-809D-1FED92F9224A}" destId="{CFE74D5A-9E4C-47FC-BA88-430D6DA4F87A}" srcOrd="0" destOrd="0" presId="urn:microsoft.com/office/officeart/2005/8/layout/vList3"/>
    <dgm:cxn modelId="{D695C7A7-993A-4F6A-AAB7-ED725B94F30A}" srcId="{47C458BC-E723-43FA-9CC4-42552F8848F4}" destId="{7CF607EE-B3E3-4E25-8AB4-5F4684FC1837}" srcOrd="1" destOrd="0" parTransId="{79F12AE1-AFB3-4020-8E14-81D79056AED0}" sibTransId="{C29377CA-B0FA-42E0-AD01-F810B853466E}"/>
    <dgm:cxn modelId="{025F4185-4571-44E7-A79D-2EBFD3A6B7C0}" type="presOf" srcId="{F42B9883-9459-4000-A278-6E662929C446}" destId="{C1BE917A-724B-4453-A4F1-9CD5AEA8FA83}" srcOrd="0" destOrd="0" presId="urn:microsoft.com/office/officeart/2005/8/layout/vList3"/>
    <dgm:cxn modelId="{21988D1D-7C2C-49EA-8284-321742D1E5CE}" type="presOf" srcId="{7CF607EE-B3E3-4E25-8AB4-5F4684FC1837}" destId="{D80F2AA4-D891-4A94-92F9-D85D8BB141C9}" srcOrd="0" destOrd="0" presId="urn:microsoft.com/office/officeart/2005/8/layout/vList3"/>
    <dgm:cxn modelId="{EAADA102-4EF5-4597-8741-A702A02CEBBB}" type="presParOf" srcId="{1B4667D2-A659-474E-A09E-CF950700639E}" destId="{2C451A90-A71A-462A-8C33-6C2E0F1388EE}" srcOrd="0" destOrd="0" presId="urn:microsoft.com/office/officeart/2005/8/layout/vList3"/>
    <dgm:cxn modelId="{94B5D1CC-C49B-474E-99AE-BC1D6FF81147}" type="presParOf" srcId="{2C451A90-A71A-462A-8C33-6C2E0F1388EE}" destId="{D0B5DBF6-9D18-4772-8FD9-7CD9D11846BD}" srcOrd="0" destOrd="0" presId="urn:microsoft.com/office/officeart/2005/8/layout/vList3"/>
    <dgm:cxn modelId="{E94B6C96-ACB5-4D6B-9EEE-C5F425789D9D}" type="presParOf" srcId="{2C451A90-A71A-462A-8C33-6C2E0F1388EE}" destId="{C1BE917A-724B-4453-A4F1-9CD5AEA8FA83}" srcOrd="1" destOrd="0" presId="urn:microsoft.com/office/officeart/2005/8/layout/vList3"/>
    <dgm:cxn modelId="{59DD9888-9ACF-4510-A3C0-5484FB5135C4}" type="presParOf" srcId="{1B4667D2-A659-474E-A09E-CF950700639E}" destId="{8042AB91-D6E3-4B73-B280-BCDE172815F1}" srcOrd="1" destOrd="0" presId="urn:microsoft.com/office/officeart/2005/8/layout/vList3"/>
    <dgm:cxn modelId="{6A8915F7-DBAE-40A2-A5B4-D63B57ECB300}" type="presParOf" srcId="{1B4667D2-A659-474E-A09E-CF950700639E}" destId="{AD3CE905-48C9-47A3-BE1B-2657E238F7FF}" srcOrd="2" destOrd="0" presId="urn:microsoft.com/office/officeart/2005/8/layout/vList3"/>
    <dgm:cxn modelId="{A48CD9C0-3EC5-447D-A30A-D90912515CA3}" type="presParOf" srcId="{AD3CE905-48C9-47A3-BE1B-2657E238F7FF}" destId="{66F44C9C-D189-422F-8DDE-43BB61211674}" srcOrd="0" destOrd="0" presId="urn:microsoft.com/office/officeart/2005/8/layout/vList3"/>
    <dgm:cxn modelId="{7C384D2B-8DDF-4D81-82DF-CF86541B619D}" type="presParOf" srcId="{AD3CE905-48C9-47A3-BE1B-2657E238F7FF}" destId="{D80F2AA4-D891-4A94-92F9-D85D8BB141C9}" srcOrd="1" destOrd="0" presId="urn:microsoft.com/office/officeart/2005/8/layout/vList3"/>
    <dgm:cxn modelId="{77FDB397-27F9-440F-BAA8-7702903D9B59}" type="presParOf" srcId="{1B4667D2-A659-474E-A09E-CF950700639E}" destId="{45F6C9AD-1EDC-4C0F-8BC6-B7D28B2305D5}" srcOrd="3" destOrd="0" presId="urn:microsoft.com/office/officeart/2005/8/layout/vList3"/>
    <dgm:cxn modelId="{0027E4C9-094F-4BAC-935B-BE656D183446}" type="presParOf" srcId="{1B4667D2-A659-474E-A09E-CF950700639E}" destId="{A7ECC1EB-6947-4119-B82B-D9E3C3145753}" srcOrd="4" destOrd="0" presId="urn:microsoft.com/office/officeart/2005/8/layout/vList3"/>
    <dgm:cxn modelId="{67F7CBFC-7CEF-46B7-BA45-2396383A95E2}" type="presParOf" srcId="{A7ECC1EB-6947-4119-B82B-D9E3C3145753}" destId="{394B7458-24CA-4B1C-BE7A-A6BF8927DD21}" srcOrd="0" destOrd="0" presId="urn:microsoft.com/office/officeart/2005/8/layout/vList3"/>
    <dgm:cxn modelId="{0956DEBA-790F-4D81-BE4C-1563E3412C0B}" type="presParOf" srcId="{A7ECC1EB-6947-4119-B82B-D9E3C3145753}" destId="{CFE74D5A-9E4C-47FC-BA88-430D6DA4F8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AEBDFF-335F-4D19-9967-6CE0B1ACE264}">
      <dsp:nvSpPr>
        <dsp:cNvPr id="0" name=""/>
        <dsp:cNvSpPr/>
      </dsp:nvSpPr>
      <dsp:spPr>
        <a:xfrm>
          <a:off x="0" y="3572073"/>
          <a:ext cx="714380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0CAE9-C4E4-44D6-BE3B-9A6BA83D9266}">
      <dsp:nvSpPr>
        <dsp:cNvPr id="0" name=""/>
        <dsp:cNvSpPr/>
      </dsp:nvSpPr>
      <dsp:spPr>
        <a:xfrm>
          <a:off x="0" y="2166666"/>
          <a:ext cx="714380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C0F5-821B-4D4E-8082-4226E1660B5B}">
      <dsp:nvSpPr>
        <dsp:cNvPr id="0" name=""/>
        <dsp:cNvSpPr/>
      </dsp:nvSpPr>
      <dsp:spPr>
        <a:xfrm>
          <a:off x="0" y="536958"/>
          <a:ext cx="7143800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9CD76-B499-40BA-8E5B-2C68B59D9461}">
      <dsp:nvSpPr>
        <dsp:cNvPr id="0" name=""/>
        <dsp:cNvSpPr/>
      </dsp:nvSpPr>
      <dsp:spPr>
        <a:xfrm>
          <a:off x="1857387" y="2680"/>
          <a:ext cx="5286412" cy="53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     </a:t>
          </a:r>
          <a:endParaRPr lang="es-EC" sz="1900" kern="1200" dirty="0"/>
        </a:p>
      </dsp:txBody>
      <dsp:txXfrm>
        <a:off x="1857387" y="2680"/>
        <a:ext cx="5286412" cy="534278"/>
      </dsp:txXfrm>
    </dsp:sp>
    <dsp:sp modelId="{42E43133-FF9F-4FBF-BC1D-F7268C781D5F}">
      <dsp:nvSpPr>
        <dsp:cNvPr id="0" name=""/>
        <dsp:cNvSpPr/>
      </dsp:nvSpPr>
      <dsp:spPr>
        <a:xfrm>
          <a:off x="0" y="0"/>
          <a:ext cx="1857388" cy="53427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Inicio </a:t>
          </a:r>
          <a:endParaRPr lang="es-EC" sz="1900" kern="1200" dirty="0"/>
        </a:p>
      </dsp:txBody>
      <dsp:txXfrm>
        <a:off x="0" y="0"/>
        <a:ext cx="1857388" cy="534278"/>
      </dsp:txXfrm>
    </dsp:sp>
    <dsp:sp modelId="{EA2FBE97-5CD6-4E90-93E5-683D1569E7BC}">
      <dsp:nvSpPr>
        <dsp:cNvPr id="0" name=""/>
        <dsp:cNvSpPr/>
      </dsp:nvSpPr>
      <dsp:spPr>
        <a:xfrm>
          <a:off x="0" y="556004"/>
          <a:ext cx="7143800" cy="106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En  un principio estos concursos se desarrollaron como iniciativas locales de algunas Direcciones Provinciales (año 2008).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 partir del año 2011 se adoptó como política  nacional, formando de esta manera parte de las actividades regulares del Servicio de Rentas Internas.</a:t>
          </a:r>
          <a:endParaRPr lang="es-EC" sz="1100" kern="1200" dirty="0"/>
        </a:p>
      </dsp:txBody>
      <dsp:txXfrm>
        <a:off x="0" y="556004"/>
        <a:ext cx="7143800" cy="1068716"/>
      </dsp:txXfrm>
    </dsp:sp>
    <dsp:sp modelId="{2E08BFC1-0B02-42CC-8332-4545EA390620}">
      <dsp:nvSpPr>
        <dsp:cNvPr id="0" name=""/>
        <dsp:cNvSpPr/>
      </dsp:nvSpPr>
      <dsp:spPr>
        <a:xfrm>
          <a:off x="1857387" y="1632388"/>
          <a:ext cx="5286412" cy="53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     </a:t>
          </a:r>
          <a:endParaRPr lang="es-EC" sz="1900" kern="1200" dirty="0"/>
        </a:p>
      </dsp:txBody>
      <dsp:txXfrm>
        <a:off x="1857387" y="1632388"/>
        <a:ext cx="5286412" cy="534278"/>
      </dsp:txXfrm>
    </dsp:sp>
    <dsp:sp modelId="{93429E29-B78C-4E23-9057-DA9B4ECFDB04}">
      <dsp:nvSpPr>
        <dsp:cNvPr id="0" name=""/>
        <dsp:cNvSpPr/>
      </dsp:nvSpPr>
      <dsp:spPr>
        <a:xfrm>
          <a:off x="0" y="1632388"/>
          <a:ext cx="1857388" cy="53427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Objetivo  general</a:t>
          </a:r>
          <a:endParaRPr lang="es-EC" sz="1900" kern="1200" dirty="0"/>
        </a:p>
      </dsp:txBody>
      <dsp:txXfrm>
        <a:off x="0" y="1632388"/>
        <a:ext cx="1857388" cy="534278"/>
      </dsp:txXfrm>
    </dsp:sp>
    <dsp:sp modelId="{56825E1B-60D3-472E-BDAE-F2C5415ED597}">
      <dsp:nvSpPr>
        <dsp:cNvPr id="0" name=""/>
        <dsp:cNvSpPr/>
      </dsp:nvSpPr>
      <dsp:spPr>
        <a:xfrm>
          <a:off x="0" y="2166666"/>
          <a:ext cx="7143800" cy="844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Fomentar en la comunidad educativa el interés  para conocer sobre la tributación, para crear educación fiscal y generar conciencia sobre los deberes de la ciudadanía, mediante la ejecución de este </a:t>
          </a:r>
          <a:r>
            <a:rPr lang="es-ES" sz="1100" kern="1200" smtClean="0"/>
            <a:t>tipo de programas.</a:t>
          </a:r>
          <a:endParaRPr lang="es-EC" sz="1100" kern="1200" dirty="0"/>
        </a:p>
      </dsp:txBody>
      <dsp:txXfrm>
        <a:off x="0" y="2166666"/>
        <a:ext cx="7143800" cy="844414"/>
      </dsp:txXfrm>
    </dsp:sp>
    <dsp:sp modelId="{7E01D467-75C0-42A8-9E69-2AD0AD492D35}">
      <dsp:nvSpPr>
        <dsp:cNvPr id="0" name=""/>
        <dsp:cNvSpPr/>
      </dsp:nvSpPr>
      <dsp:spPr>
        <a:xfrm>
          <a:off x="1857387" y="3037795"/>
          <a:ext cx="5286412" cy="534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</dsp:txBody>
      <dsp:txXfrm>
        <a:off x="1857387" y="3037795"/>
        <a:ext cx="5286412" cy="534278"/>
      </dsp:txXfrm>
    </dsp:sp>
    <dsp:sp modelId="{0D9485CB-5BD3-47DD-856F-1D3EFE1FC194}">
      <dsp:nvSpPr>
        <dsp:cNvPr id="0" name=""/>
        <dsp:cNvSpPr/>
      </dsp:nvSpPr>
      <dsp:spPr>
        <a:xfrm>
          <a:off x="0" y="3037795"/>
          <a:ext cx="1857388" cy="53427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Norma legal</a:t>
          </a:r>
          <a:endParaRPr lang="es-EC" sz="1900" kern="1200" dirty="0"/>
        </a:p>
      </dsp:txBody>
      <dsp:txXfrm>
        <a:off x="0" y="3037795"/>
        <a:ext cx="1857388" cy="534278"/>
      </dsp:txXfrm>
    </dsp:sp>
    <dsp:sp modelId="{4D85A251-408B-42CE-BA88-F695FD1A2F6C}">
      <dsp:nvSpPr>
        <dsp:cNvPr id="0" name=""/>
        <dsp:cNvSpPr/>
      </dsp:nvSpPr>
      <dsp:spPr>
        <a:xfrm>
          <a:off x="0" y="3572073"/>
          <a:ext cx="7143800" cy="106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Convenio de Cooperación Interinstitucional suscrito entre el Servicio de Rentas Internas  y el Ministerio de Educación con fecha 27 de abril del 2007.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Acuerdo ministerial No. 387 de 19 de octubre del 2007, mediante el cual se instaura el 27 de abril como “ Día de la cultura tributaria”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Resolución NAC-DGERcgc10-00264 de </a:t>
          </a:r>
          <a:r>
            <a:rPr lang="es-ES" sz="1100" kern="1200" dirty="0" smtClean="0"/>
            <a:t>7 de junio 2010, mediante la cual se crean los “ Concursos inter-escolares de Cultura Tributaria”</a:t>
          </a:r>
          <a:endParaRPr lang="es-EC" sz="1100" kern="1200" dirty="0"/>
        </a:p>
      </dsp:txBody>
      <dsp:txXfrm>
        <a:off x="0" y="3572073"/>
        <a:ext cx="7143800" cy="10687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3601A-0184-4D5B-B542-6BF217A0023A}">
      <dsp:nvSpPr>
        <dsp:cNvPr id="0" name=""/>
        <dsp:cNvSpPr/>
      </dsp:nvSpPr>
      <dsp:spPr>
        <a:xfrm>
          <a:off x="0" y="0"/>
          <a:ext cx="6929486" cy="1700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           </a:t>
          </a:r>
          <a:r>
            <a:rPr lang="es-ES" sz="2400" b="1" kern="1200" dirty="0" smtClean="0"/>
            <a:t>Educación Básica                                        </a:t>
          </a:r>
          <a:r>
            <a:rPr lang="es-ES" sz="1600" b="1" kern="1200" dirty="0" smtClean="0"/>
            <a:t>“ Cultura tributaria para la educación básica”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Sexto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Séptimo</a:t>
          </a:r>
          <a:endParaRPr lang="es-ES" sz="1600" kern="1200" dirty="0"/>
        </a:p>
      </dsp:txBody>
      <dsp:txXfrm>
        <a:off x="1555946" y="0"/>
        <a:ext cx="5373539" cy="1700489"/>
      </dsp:txXfrm>
    </dsp:sp>
    <dsp:sp modelId="{E19C51DC-CB92-4564-99E0-D7AC1C169EDD}">
      <dsp:nvSpPr>
        <dsp:cNvPr id="0" name=""/>
        <dsp:cNvSpPr/>
      </dsp:nvSpPr>
      <dsp:spPr>
        <a:xfrm>
          <a:off x="85439" y="170048"/>
          <a:ext cx="1555115" cy="13603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B47B07-4D8D-4E52-A9A8-DE47BCA748C8}">
      <dsp:nvSpPr>
        <dsp:cNvPr id="0" name=""/>
        <dsp:cNvSpPr/>
      </dsp:nvSpPr>
      <dsp:spPr>
        <a:xfrm>
          <a:off x="0" y="1848738"/>
          <a:ext cx="6929486" cy="1700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            Educación Media</a:t>
          </a:r>
          <a:r>
            <a:rPr lang="es-ES" sz="1600" b="1" kern="1200" dirty="0" smtClean="0"/>
            <a:t>                                        “Educación y capacitación tributaria</a:t>
          </a:r>
          <a:r>
            <a:rPr lang="es-ES" sz="1600" kern="1200" dirty="0" smtClean="0"/>
            <a:t>”                                  </a:t>
          </a:r>
          <a:endParaRPr lang="es-E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Primero año de bachillerato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Segundo año de bachillerato</a:t>
          </a:r>
          <a:endParaRPr lang="es-ES" sz="1600" kern="1200" dirty="0"/>
        </a:p>
      </dsp:txBody>
      <dsp:txXfrm>
        <a:off x="1555946" y="1848738"/>
        <a:ext cx="5373539" cy="1700489"/>
      </dsp:txXfrm>
    </dsp:sp>
    <dsp:sp modelId="{9ED48E1F-9569-49F8-B311-7692460D4B23}">
      <dsp:nvSpPr>
        <dsp:cNvPr id="0" name=""/>
        <dsp:cNvSpPr/>
      </dsp:nvSpPr>
      <dsp:spPr>
        <a:xfrm>
          <a:off x="170048" y="2040587"/>
          <a:ext cx="1385897" cy="13603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6DC0D-CCC0-47E2-8209-5D2E5972B28A}">
      <dsp:nvSpPr>
        <dsp:cNvPr id="0" name=""/>
        <dsp:cNvSpPr/>
      </dsp:nvSpPr>
      <dsp:spPr>
        <a:xfrm>
          <a:off x="0" y="2088752"/>
          <a:ext cx="6072230" cy="13704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Conocimientos</a:t>
          </a:r>
          <a:endParaRPr lang="es-ES" sz="2600" kern="1200" dirty="0"/>
        </a:p>
      </dsp:txBody>
      <dsp:txXfrm>
        <a:off x="0" y="2088752"/>
        <a:ext cx="6072230" cy="740041"/>
      </dsp:txXfrm>
    </dsp:sp>
    <dsp:sp modelId="{BC9F9780-33B9-4BA7-8560-66B2BA13E646}">
      <dsp:nvSpPr>
        <dsp:cNvPr id="0" name=""/>
        <dsp:cNvSpPr/>
      </dsp:nvSpPr>
      <dsp:spPr>
        <a:xfrm>
          <a:off x="0" y="2801384"/>
          <a:ext cx="1518057" cy="6304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Paneles de preguntas  </a:t>
          </a:r>
        </a:p>
      </dsp:txBody>
      <dsp:txXfrm>
        <a:off x="0" y="2801384"/>
        <a:ext cx="1518057" cy="630405"/>
      </dsp:txXfrm>
    </dsp:sp>
    <dsp:sp modelId="{65A133B9-AB2F-4380-AC96-B7C9B09968B3}">
      <dsp:nvSpPr>
        <dsp:cNvPr id="0" name=""/>
        <dsp:cNvSpPr/>
      </dsp:nvSpPr>
      <dsp:spPr>
        <a:xfrm>
          <a:off x="1518057" y="2801384"/>
          <a:ext cx="1518057" cy="630405"/>
        </a:xfrm>
        <a:prstGeom prst="rect">
          <a:avLst/>
        </a:prstGeom>
        <a:solidFill>
          <a:schemeClr val="accent2">
            <a:tint val="40000"/>
            <a:alpha val="90000"/>
            <a:hueOff val="837637"/>
            <a:satOff val="-730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Monopolio  tributario</a:t>
          </a:r>
        </a:p>
      </dsp:txBody>
      <dsp:txXfrm>
        <a:off x="1518057" y="2801384"/>
        <a:ext cx="1518057" cy="630405"/>
      </dsp:txXfrm>
    </dsp:sp>
    <dsp:sp modelId="{2069096C-78B8-48B1-96DA-C3739C4F3313}">
      <dsp:nvSpPr>
        <dsp:cNvPr id="0" name=""/>
        <dsp:cNvSpPr/>
      </dsp:nvSpPr>
      <dsp:spPr>
        <a:xfrm>
          <a:off x="3036115" y="2801384"/>
          <a:ext cx="1518057" cy="630405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Rompecabezas de la factura</a:t>
          </a:r>
          <a:endParaRPr lang="es-ES" sz="1600" kern="1200" dirty="0"/>
        </a:p>
      </dsp:txBody>
      <dsp:txXfrm>
        <a:off x="3036115" y="2801384"/>
        <a:ext cx="1518057" cy="630405"/>
      </dsp:txXfrm>
    </dsp:sp>
    <dsp:sp modelId="{F7BDB7D7-32F1-495A-9E11-C1E2D97271A3}">
      <dsp:nvSpPr>
        <dsp:cNvPr id="0" name=""/>
        <dsp:cNvSpPr/>
      </dsp:nvSpPr>
      <dsp:spPr>
        <a:xfrm>
          <a:off x="4554172" y="2801384"/>
          <a:ext cx="1518057" cy="630405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Crucigramas</a:t>
          </a:r>
          <a:endParaRPr lang="es-ES" sz="1600" kern="1200" dirty="0"/>
        </a:p>
      </dsp:txBody>
      <dsp:txXfrm>
        <a:off x="4554172" y="2801384"/>
        <a:ext cx="1518057" cy="630405"/>
      </dsp:txXfrm>
    </dsp:sp>
    <dsp:sp modelId="{361F1EB3-C206-41BB-ACD7-AF0660E99885}">
      <dsp:nvSpPr>
        <dsp:cNvPr id="0" name=""/>
        <dsp:cNvSpPr/>
      </dsp:nvSpPr>
      <dsp:spPr>
        <a:xfrm rot="10800000">
          <a:off x="0" y="0"/>
          <a:ext cx="6072230" cy="2107748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Habilidades lúdicas</a:t>
          </a:r>
          <a:endParaRPr lang="es-ES" sz="2600" kern="1200" dirty="0"/>
        </a:p>
      </dsp:txBody>
      <dsp:txXfrm>
        <a:off x="0" y="0"/>
        <a:ext cx="6072230" cy="739819"/>
      </dsp:txXfrm>
    </dsp:sp>
    <dsp:sp modelId="{90008E8E-1CE7-48AD-8397-C9B3E3C73E44}">
      <dsp:nvSpPr>
        <dsp:cNvPr id="0" name=""/>
        <dsp:cNvSpPr/>
      </dsp:nvSpPr>
      <dsp:spPr>
        <a:xfrm>
          <a:off x="2964" y="741380"/>
          <a:ext cx="2022100" cy="630216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Rompecabezas Planos</a:t>
          </a:r>
          <a:endParaRPr lang="es-ES" sz="1600" kern="1200" dirty="0"/>
        </a:p>
      </dsp:txBody>
      <dsp:txXfrm>
        <a:off x="2964" y="741380"/>
        <a:ext cx="2022100" cy="630216"/>
      </dsp:txXfrm>
    </dsp:sp>
    <dsp:sp modelId="{6688B519-99F7-499A-B983-F3A93B0A0EB0}">
      <dsp:nvSpPr>
        <dsp:cNvPr id="0" name=""/>
        <dsp:cNvSpPr/>
      </dsp:nvSpPr>
      <dsp:spPr>
        <a:xfrm>
          <a:off x="2025064" y="741380"/>
          <a:ext cx="2022100" cy="630216"/>
        </a:xfrm>
        <a:prstGeom prst="rect">
          <a:avLst/>
        </a:prstGeom>
        <a:solidFill>
          <a:schemeClr val="accent2">
            <a:tint val="40000"/>
            <a:alpha val="90000"/>
            <a:hueOff val="4188184"/>
            <a:satOff val="-3648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Rompecabezas 3D</a:t>
          </a:r>
          <a:endParaRPr lang="es-ES" sz="1600" kern="1200" dirty="0"/>
        </a:p>
      </dsp:txBody>
      <dsp:txXfrm>
        <a:off x="2025064" y="741380"/>
        <a:ext cx="2022100" cy="630216"/>
      </dsp:txXfrm>
    </dsp:sp>
    <dsp:sp modelId="{F3ADD1F9-3673-4246-B731-25E75992A769}">
      <dsp:nvSpPr>
        <dsp:cNvPr id="0" name=""/>
        <dsp:cNvSpPr/>
      </dsp:nvSpPr>
      <dsp:spPr>
        <a:xfrm>
          <a:off x="4047165" y="741380"/>
          <a:ext cx="2022100" cy="630216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Juego de Memoria</a:t>
          </a:r>
          <a:endParaRPr lang="es-ES" sz="1600" kern="1200" dirty="0"/>
        </a:p>
      </dsp:txBody>
      <dsp:txXfrm>
        <a:off x="4047165" y="741380"/>
        <a:ext cx="2022100" cy="6302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DE5C5-EC91-4B87-9CFF-05FA7B9C2122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212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1</a:t>
          </a:r>
          <a:endParaRPr lang="es-E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Pulsadores  preguntas tributarias</a:t>
          </a:r>
          <a:endParaRPr lang="es-ES" sz="2200" kern="1200" dirty="0"/>
        </a:p>
      </dsp:txBody>
      <dsp:txXfrm rot="16200000">
        <a:off x="-1063873" y="1064617"/>
        <a:ext cx="4064000" cy="1934765"/>
      </dsp:txXfrm>
    </dsp:sp>
    <dsp:sp modelId="{29F7DED7-2E9A-46CF-8C96-157D6F5EC408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212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</a:t>
          </a:r>
          <a:endParaRPr lang="es-E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Crucigrama Tributario.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Monopolio tributario</a:t>
          </a:r>
          <a:endParaRPr lang="es-ES" sz="2200" kern="1200" dirty="0"/>
        </a:p>
      </dsp:txBody>
      <dsp:txXfrm rot="16200000">
        <a:off x="1016000" y="1064617"/>
        <a:ext cx="4064000" cy="1934765"/>
      </dsp:txXfrm>
    </dsp:sp>
    <dsp:sp modelId="{BE30B65E-1815-418D-92E7-170FDBAF8FC7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212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3</a:t>
          </a:r>
          <a:endParaRPr lang="es-E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Carta evasor</a:t>
          </a:r>
          <a:endParaRPr lang="es-ES" sz="2200" kern="1200" dirty="0"/>
        </a:p>
      </dsp:txBody>
      <dsp:txXfrm rot="16200000">
        <a:off x="3095873" y="1064617"/>
        <a:ext cx="4064000" cy="19347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E917A-724B-4453-A4F1-9CD5AEA8FA83}">
      <dsp:nvSpPr>
        <dsp:cNvPr id="0" name=""/>
        <dsp:cNvSpPr/>
      </dsp:nvSpPr>
      <dsp:spPr>
        <a:xfrm rot="10800000">
          <a:off x="1400269" y="3823"/>
          <a:ext cx="4418083" cy="114977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701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 ha fomentado el conocimiento de carácter cívico tributario en los estudiantes de educación básica y  media</a:t>
          </a:r>
          <a:endParaRPr lang="es-ES" sz="1200" kern="1200" dirty="0"/>
        </a:p>
      </dsp:txBody>
      <dsp:txXfrm rot="10800000">
        <a:off x="1400269" y="3823"/>
        <a:ext cx="4418083" cy="1149774"/>
      </dsp:txXfrm>
    </dsp:sp>
    <dsp:sp modelId="{D0B5DBF6-9D18-4772-8FD9-7CD9D11846BD}">
      <dsp:nvSpPr>
        <dsp:cNvPr id="0" name=""/>
        <dsp:cNvSpPr/>
      </dsp:nvSpPr>
      <dsp:spPr>
        <a:xfrm>
          <a:off x="825381" y="3823"/>
          <a:ext cx="1149774" cy="11497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0F2AA4-D891-4A94-92F9-D85D8BB141C9}">
      <dsp:nvSpPr>
        <dsp:cNvPr id="0" name=""/>
        <dsp:cNvSpPr/>
      </dsp:nvSpPr>
      <dsp:spPr>
        <a:xfrm rot="10800000">
          <a:off x="1400269" y="1496814"/>
          <a:ext cx="4418083" cy="1149774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701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 ha  propiciado en la comunidad educativa la construcción de una nueva forma de convivencia ciudadana  que promueva y favorezca el ejercicio de deberes y derechos , y el sentido de corresponsabilidad y reciprocidad, en bases del Buen Vivir.</a:t>
          </a:r>
          <a:endParaRPr lang="es-ES" sz="1200" kern="1200" dirty="0"/>
        </a:p>
      </dsp:txBody>
      <dsp:txXfrm rot="10800000">
        <a:off x="1400269" y="1496814"/>
        <a:ext cx="4418083" cy="1149774"/>
      </dsp:txXfrm>
    </dsp:sp>
    <dsp:sp modelId="{66F44C9C-D189-422F-8DDE-43BB61211674}">
      <dsp:nvSpPr>
        <dsp:cNvPr id="0" name=""/>
        <dsp:cNvSpPr/>
      </dsp:nvSpPr>
      <dsp:spPr>
        <a:xfrm>
          <a:off x="825381" y="1496814"/>
          <a:ext cx="1149774" cy="11497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E74D5A-9E4C-47FC-BA88-430D6DA4F87A}">
      <dsp:nvSpPr>
        <dsp:cNvPr id="0" name=""/>
        <dsp:cNvSpPr/>
      </dsp:nvSpPr>
      <dsp:spPr>
        <a:xfrm rot="10800000">
          <a:off x="1400269" y="2989805"/>
          <a:ext cx="4418083" cy="1149774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701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Se ha dado seguimiento al aprendizaje cívico tributario dentro de los programas  de Educación y cultura tributario.</a:t>
          </a:r>
          <a:endParaRPr lang="es-ES" sz="1200" kern="1200" dirty="0"/>
        </a:p>
      </dsp:txBody>
      <dsp:txXfrm rot="10800000">
        <a:off x="1400269" y="2989805"/>
        <a:ext cx="4418083" cy="1149774"/>
      </dsp:txXfrm>
    </dsp:sp>
    <dsp:sp modelId="{394B7458-24CA-4B1C-BE7A-A6BF8927DD21}">
      <dsp:nvSpPr>
        <dsp:cNvPr id="0" name=""/>
        <dsp:cNvSpPr/>
      </dsp:nvSpPr>
      <dsp:spPr>
        <a:xfrm>
          <a:off x="825381" y="2989805"/>
          <a:ext cx="1149774" cy="11497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87C019-6443-4082-8A84-8D2B80DC6945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16987F-27D6-404E-BCAA-5EF3485516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una franja con imágenes que hagan alusión a la temática que se va a exponer.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23CAA-3DF9-4C8C-9C15-FCE4A61FF09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747B2-3BA1-41FE-A740-0CFFBFEDC51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4D9C7-52E0-48D6-936C-45CBA38DF4E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4D9C7-52E0-48D6-936C-45CBA38DF4E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4D9C7-52E0-48D6-936C-45CBA38DF4E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s-ES" smtClean="0"/>
              <a:t>Consideraciones iniciales: hace referencia a antecedentes, motivación, justificación u objetivos del estudio según sea el caso.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BF712-7469-4473-BE19-D901FA20529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BA5DB-54B4-48A0-A9FD-75EFFD9BA83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75F925-CE0B-45B7-A2B6-15B931AB276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6DBBE-51E4-4F87-94FB-8FED2D94CD0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0D018-069C-4A42-8A28-84DB6EAE5DA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42CDB-03E5-4F10-98A7-100E97C34FD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3C877-560E-409F-A235-A3FB3ECE67A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Poner el título de cada parte en el encabezado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9C5E4-0D47-464C-96AF-D30D431F47E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ADFD-63AD-464C-9AE3-B3C01868760E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5B07-3169-400F-9D30-611FD6197F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AF20-934F-49B3-BEEC-A3915806AEA7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957D-58C7-491B-8EA6-B91D018321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034F-3CC7-4F38-B0A3-9B0C44F121E4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B998-E580-4A0F-A979-418624605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D3BC-BECB-4492-988D-54EAAE49BF6D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17FB-F461-415E-B0F4-13A986E2FD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5C29-9663-4099-B8A6-E463681D9D56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485E-D518-4C13-A44A-E7198C678E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D77E-DC77-4C5F-9282-D1EA8408A3E1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5A15-FA64-4763-B9D6-29AEDFE1BE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7461-C645-49E3-A1D0-D5AA3E253374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3395-7768-4F4B-A80B-0C899F75AA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9FFE-F712-4760-97D5-513FB34DA7D3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4855-D5F3-488E-8EB2-94C03F5E02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3D3D-92F9-4A59-A31E-35F6FFAFFC44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654D-4AB8-42E2-B736-A130954752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4B69-C8E0-4BEC-82DD-89FDDB929999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1447-9631-48F4-B5FD-E3D5F8E627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FB48-EABE-4E2D-ACDB-FF86C89876C7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F80D-A689-49B7-B2E2-CF741F6C05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06CAA-6774-45A2-BF5F-249B8FE83BFC}" type="datetimeFigureOut">
              <a:rPr lang="es-ES"/>
              <a:pPr>
                <a:defRPr/>
              </a:pPr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A62373-7F64-4B09-9F85-BB61837D00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1.png"/><Relationship Id="rId5" Type="http://schemas.openxmlformats.org/officeDocument/2006/relationships/diagramData" Target="../diagrams/data4.xml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0.xml"/><Relationship Id="rId7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72188"/>
            <a:ext cx="9144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5275263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857250" y="1000125"/>
            <a:ext cx="7772400" cy="2327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“Concursos inter-escolares e inter-colegiales de Cultura Tributaria de Ecuador ”</a:t>
            </a:r>
            <a:br>
              <a:rPr lang="es-ES" dirty="0" smtClean="0"/>
            </a:br>
            <a:r>
              <a:rPr lang="es-ES" dirty="0" smtClean="0"/>
              <a:t>SERVICIO DE RENTAS INTERNAS</a:t>
            </a:r>
            <a:endParaRPr lang="es-E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428750" y="4143375"/>
            <a:ext cx="62865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Brasilia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-Abril, 2013-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71813" y="1214438"/>
            <a:ext cx="2714625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/>
              <a:t>ROMPECABEZAS  3D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57500" y="4429125"/>
            <a:ext cx="51435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</a:rPr>
              <a:t>El rompecabezas 3D  es un juego con objetivos similares al rompecabezas plano, pero con una temática tributaria distinta.  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71" name="Picture 2" descr="Captura de pantalla 2011-10-31 a las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638" y="1714500"/>
            <a:ext cx="694848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10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3. Tipos de concursos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915154"/>
            <a:ext cx="1857388" cy="1495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143512"/>
            <a:ext cx="1714512" cy="1553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71813" y="1214438"/>
            <a:ext cx="2714625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/>
              <a:t>FACTURA</a:t>
            </a:r>
          </a:p>
        </p:txBody>
      </p:sp>
      <p:pic>
        <p:nvPicPr>
          <p:cNvPr id="12294" name="Picture 2" descr="Captura de pantalla 2011-10-31 a las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1785938"/>
            <a:ext cx="600075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3357563" y="4714875"/>
            <a:ext cx="51435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</a:rPr>
              <a:t>La factura es un juego que pretende que los participantes identifiquen ciertos requisitos pre impreso y de llenado básico que deben contener estos comprobantes de venta, para que sean autorizados por el SRI.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6" name="15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3. Tipos de concursos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86256"/>
            <a:ext cx="233603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sp>
        <p:nvSpPr>
          <p:cNvPr id="13317" name="15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3. Tipos de concursos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642910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857375" y="1000125"/>
            <a:ext cx="371475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/>
              <a:t>ACTIVIDADES CONCURSOS INTERCOLEGIALES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12820" y="3429000"/>
            <a:ext cx="1740547" cy="121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4663252"/>
            <a:ext cx="1567486" cy="1189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sp>
        <p:nvSpPr>
          <p:cNvPr id="14341" name="15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5. Conclusiones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1214414" y="1357298"/>
          <a:ext cx="664373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“Obra y comedia teatral”</a:t>
            </a:r>
          </a:p>
        </p:txBody>
      </p:sp>
      <p:sp>
        <p:nvSpPr>
          <p:cNvPr id="16389" name="15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5. Otras iniciativas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1857388" cy="3827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428736"/>
            <a:ext cx="1965244" cy="3854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714625" y="1643063"/>
            <a:ext cx="3714750" cy="1428750"/>
          </a:xfrm>
          <a:prstGeom prst="roundRect">
            <a:avLst>
              <a:gd name="adj" fmla="val 6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En el 2012 y 2013 se formaron dos grupos de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Teatro con servidores del SRI y se crearon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Una obra de teatro y una comedia teatral dirigida para adolescentes y niños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Logrando transmitir la importancia de los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Impuestos de forma vivencial.  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00063" y="928688"/>
            <a:ext cx="1785937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Obra  de teatro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58000" y="928688"/>
            <a:ext cx="2143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Comedia  de teatral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85750" y="5500688"/>
            <a:ext cx="2214563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“La moral es virtud que debemos practicar”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643688" y="5572125"/>
            <a:ext cx="2214562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“Con mis impuestos pagando… muchas cosas  voy ganando”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714625" y="3286125"/>
            <a:ext cx="3714750" cy="1714500"/>
          </a:xfrm>
          <a:prstGeom prst="roundRect">
            <a:avLst>
              <a:gd name="adj" fmla="val 88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400" dirty="0">
              <a:solidFill>
                <a:schemeClr val="accent1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Este  material se  utiliza en eventos de difusión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mediante la reproducción de videos sin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necesidad de contar con una charla presencial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de funcionarios del SRI y captando la atención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del joven asistente.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400" dirty="0">
              <a:solidFill>
                <a:schemeClr val="accent1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9 CuadroTexto"/>
          <p:cNvSpPr txBox="1">
            <a:spLocks noChangeArrowheads="1"/>
          </p:cNvSpPr>
          <p:nvPr/>
        </p:nvSpPr>
        <p:spPr bwMode="auto">
          <a:xfrm>
            <a:off x="3000365" y="6357938"/>
            <a:ext cx="5000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latin typeface="Calibri" pitchFamily="34" charset="0"/>
              </a:rPr>
              <a:t>“Semana de la ciudadanía fiscal y responsabilidad social”</a:t>
            </a:r>
            <a:endParaRPr lang="es-ES" sz="1600" i="1" dirty="0">
              <a:latin typeface="Calibri" pitchFamily="34" charset="0"/>
            </a:endParaRPr>
          </a:p>
        </p:txBody>
      </p:sp>
      <p:sp>
        <p:nvSpPr>
          <p:cNvPr id="16389" name="15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5. Otras iniciativas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928934"/>
            <a:ext cx="148439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1" name="60 Grupo"/>
          <p:cNvGrpSpPr/>
          <p:nvPr/>
        </p:nvGrpSpPr>
        <p:grpSpPr>
          <a:xfrm>
            <a:off x="285720" y="1142984"/>
            <a:ext cx="2471469" cy="4857783"/>
            <a:chOff x="528895" y="1142984"/>
            <a:chExt cx="2950955" cy="516069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176277">
              <a:off x="528895" y="1572473"/>
              <a:ext cx="1462486" cy="187090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472" y="3643314"/>
              <a:ext cx="1143008" cy="143563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71670" y="1142984"/>
              <a:ext cx="1408180" cy="1714512"/>
            </a:xfrm>
            <a:prstGeom prst="rect">
              <a:avLst/>
            </a:prstGeom>
            <a:ln w="28575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8729" y="4684753"/>
              <a:ext cx="1357322" cy="161892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502103">
              <a:off x="1324086" y="2933354"/>
              <a:ext cx="1444962" cy="185202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42" name="41 Grupo"/>
          <p:cNvGrpSpPr/>
          <p:nvPr/>
        </p:nvGrpSpPr>
        <p:grpSpPr>
          <a:xfrm>
            <a:off x="3214678" y="928670"/>
            <a:ext cx="5929354" cy="5500726"/>
            <a:chOff x="642910" y="928670"/>
            <a:chExt cx="7643820" cy="5786478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910" y="928670"/>
              <a:ext cx="928694" cy="928694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6 CuadroTexto"/>
            <p:cNvSpPr txBox="1">
              <a:spLocks noChangeArrowheads="1"/>
            </p:cNvSpPr>
            <p:nvPr/>
          </p:nvSpPr>
          <p:spPr bwMode="auto">
            <a:xfrm>
              <a:off x="857250" y="955675"/>
              <a:ext cx="3143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" name="7 CuadroTexto"/>
            <p:cNvSpPr txBox="1">
              <a:spLocks noChangeArrowheads="1"/>
            </p:cNvSpPr>
            <p:nvPr/>
          </p:nvSpPr>
          <p:spPr bwMode="auto">
            <a:xfrm>
              <a:off x="1571625" y="1143000"/>
              <a:ext cx="66436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800" dirty="0" smtClean="0">
                  <a:latin typeface="Calibri" pitchFamily="34" charset="0"/>
                </a:rPr>
                <a:t>Conferencia Magistral</a:t>
              </a:r>
              <a:endParaRPr lang="es-ES" sz="2800" dirty="0">
                <a:latin typeface="Calibri" pitchFamily="34" charset="0"/>
              </a:endParaRPr>
            </a:p>
          </p:txBody>
        </p:sp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910" y="1857364"/>
              <a:ext cx="928694" cy="928694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9 CuadroTexto"/>
            <p:cNvSpPr txBox="1">
              <a:spLocks noChangeArrowheads="1"/>
            </p:cNvSpPr>
            <p:nvPr/>
          </p:nvSpPr>
          <p:spPr bwMode="auto">
            <a:xfrm>
              <a:off x="857224" y="1857364"/>
              <a:ext cx="3143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910" y="2857496"/>
              <a:ext cx="928694" cy="928694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12 CuadroTexto"/>
            <p:cNvSpPr txBox="1">
              <a:spLocks noChangeArrowheads="1"/>
            </p:cNvSpPr>
            <p:nvPr/>
          </p:nvSpPr>
          <p:spPr bwMode="auto">
            <a:xfrm>
              <a:off x="857224" y="2928934"/>
              <a:ext cx="3143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50" name="13 CuadroTexto"/>
            <p:cNvSpPr txBox="1">
              <a:spLocks noChangeArrowheads="1"/>
            </p:cNvSpPr>
            <p:nvPr/>
          </p:nvSpPr>
          <p:spPr bwMode="auto">
            <a:xfrm>
              <a:off x="1571604" y="2928934"/>
              <a:ext cx="664368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800" dirty="0" smtClean="0">
                  <a:latin typeface="Calibri" pitchFamily="34" charset="0"/>
                </a:rPr>
                <a:t>Concurso intercolegial e </a:t>
              </a:r>
              <a:r>
                <a:rPr lang="es-ES" sz="2800" dirty="0" err="1" smtClean="0">
                  <a:latin typeface="Calibri" pitchFamily="34" charset="0"/>
                </a:rPr>
                <a:t>interescolar</a:t>
              </a:r>
              <a:r>
                <a:rPr lang="es-ES" sz="2800" dirty="0" smtClean="0">
                  <a:latin typeface="Calibri" pitchFamily="34" charset="0"/>
                </a:rPr>
                <a:t> de cultura tributaria</a:t>
              </a:r>
              <a:endParaRPr lang="es-ES" sz="2800" dirty="0">
                <a:latin typeface="Calibri" pitchFamily="34" charset="0"/>
              </a:endParaRPr>
            </a:p>
          </p:txBody>
        </p:sp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4348" y="3857628"/>
              <a:ext cx="928694" cy="928694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" name="15 CuadroTexto"/>
            <p:cNvSpPr txBox="1">
              <a:spLocks noChangeArrowheads="1"/>
            </p:cNvSpPr>
            <p:nvPr/>
          </p:nvSpPr>
          <p:spPr bwMode="auto">
            <a:xfrm>
              <a:off x="900089" y="3884622"/>
              <a:ext cx="3143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53" name="16 CuadroTexto"/>
            <p:cNvSpPr txBox="1">
              <a:spLocks noChangeArrowheads="1"/>
            </p:cNvSpPr>
            <p:nvPr/>
          </p:nvSpPr>
          <p:spPr bwMode="auto">
            <a:xfrm>
              <a:off x="1643042" y="3857628"/>
              <a:ext cx="664368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800" dirty="0" smtClean="0">
                  <a:latin typeface="Calibri" pitchFamily="34" charset="0"/>
                </a:rPr>
                <a:t>Difusión de beneficios tributarios para personas con discapacidad y tercera edad</a:t>
              </a:r>
              <a:endParaRPr lang="es-ES" sz="2800" dirty="0">
                <a:latin typeface="Calibri" pitchFamily="34" charset="0"/>
              </a:endParaRPr>
            </a:p>
          </p:txBody>
        </p:sp>
        <p:sp>
          <p:nvSpPr>
            <p:cNvPr id="54" name="17 Rectángulo"/>
            <p:cNvSpPr>
              <a:spLocks noChangeArrowheads="1"/>
            </p:cNvSpPr>
            <p:nvPr/>
          </p:nvSpPr>
          <p:spPr bwMode="auto">
            <a:xfrm>
              <a:off x="1643042" y="5143512"/>
              <a:ext cx="33877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latin typeface="Calibri" pitchFamily="34" charset="0"/>
                </a:rPr>
                <a:t> Día de la recaudación</a:t>
              </a:r>
              <a:endParaRPr lang="es-ES" sz="2800" dirty="0">
                <a:latin typeface="Calibri" pitchFamily="34" charset="0"/>
              </a:endParaRPr>
            </a:p>
          </p:txBody>
        </p:sp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4348" y="4857760"/>
              <a:ext cx="928694" cy="928694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19 CuadroTexto"/>
            <p:cNvSpPr txBox="1">
              <a:spLocks noChangeArrowheads="1"/>
            </p:cNvSpPr>
            <p:nvPr/>
          </p:nvSpPr>
          <p:spPr bwMode="auto">
            <a:xfrm>
              <a:off x="928662" y="4929198"/>
              <a:ext cx="3143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57" name="23 CuadroTexto"/>
            <p:cNvSpPr txBox="1">
              <a:spLocks noChangeArrowheads="1"/>
            </p:cNvSpPr>
            <p:nvPr/>
          </p:nvSpPr>
          <p:spPr bwMode="auto">
            <a:xfrm>
              <a:off x="1571604" y="2000240"/>
              <a:ext cx="66436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800" dirty="0" smtClean="0">
                  <a:latin typeface="Calibri" pitchFamily="34" charset="0"/>
                </a:rPr>
                <a:t>El SRI comprometido con la naturaleza</a:t>
              </a:r>
              <a:endParaRPr lang="es-ES" sz="2800" dirty="0">
                <a:latin typeface="Calibri" pitchFamily="34" charset="0"/>
              </a:endParaRPr>
            </a:p>
          </p:txBody>
        </p:sp>
        <p:sp>
          <p:nvSpPr>
            <p:cNvPr id="58" name="17 Rectángulo"/>
            <p:cNvSpPr>
              <a:spLocks noChangeArrowheads="1"/>
            </p:cNvSpPr>
            <p:nvPr/>
          </p:nvSpPr>
          <p:spPr bwMode="auto">
            <a:xfrm>
              <a:off x="1571604" y="5929330"/>
              <a:ext cx="35227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dirty="0" smtClean="0">
                  <a:latin typeface="Calibri" pitchFamily="34" charset="0"/>
                </a:rPr>
                <a:t> Clausura de la semana</a:t>
              </a:r>
              <a:endParaRPr lang="es-ES" sz="2800" dirty="0">
                <a:latin typeface="Calibri" pitchFamily="34" charset="0"/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4348" y="5786454"/>
              <a:ext cx="928694" cy="928694"/>
            </a:xfrm>
            <a:prstGeom prst="flowChartConnector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19 CuadroTexto"/>
            <p:cNvSpPr txBox="1">
              <a:spLocks noChangeArrowheads="1"/>
            </p:cNvSpPr>
            <p:nvPr/>
          </p:nvSpPr>
          <p:spPr bwMode="auto">
            <a:xfrm>
              <a:off x="1000100" y="5857892"/>
              <a:ext cx="3143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4800" b="1" dirty="0" smtClean="0">
                  <a:solidFill>
                    <a:schemeClr val="bg1"/>
                  </a:solidFill>
                  <a:latin typeface="Calibri" pitchFamily="34" charset="0"/>
                </a:rPr>
                <a:t>6</a:t>
              </a:r>
              <a:endParaRPr lang="es-ES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857364"/>
            <a:ext cx="16430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357438" y="3357563"/>
            <a:ext cx="4500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Muchas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gracias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atención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eeporras@sri.gob.ec</a:t>
            </a:r>
            <a:endParaRPr lang="es-EC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Contenido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928694" cy="92869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6 CuadroTexto"/>
          <p:cNvSpPr txBox="1">
            <a:spLocks noChangeArrowheads="1"/>
          </p:cNvSpPr>
          <p:nvPr/>
        </p:nvSpPr>
        <p:spPr bwMode="auto">
          <a:xfrm>
            <a:off x="857250" y="1027113"/>
            <a:ext cx="31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8" name="7 CuadroTexto"/>
          <p:cNvSpPr txBox="1">
            <a:spLocks noChangeArrowheads="1"/>
          </p:cNvSpPr>
          <p:nvPr/>
        </p:nvSpPr>
        <p:spPr bwMode="auto">
          <a:xfrm>
            <a:off x="1571625" y="1214438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latin typeface="Calibri" pitchFamily="34" charset="0"/>
              </a:rPr>
              <a:t>Consideraciones Iniciales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071678"/>
            <a:ext cx="928694" cy="92869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9 CuadroTexto"/>
          <p:cNvSpPr txBox="1">
            <a:spLocks noChangeArrowheads="1"/>
          </p:cNvSpPr>
          <p:nvPr/>
        </p:nvSpPr>
        <p:spPr bwMode="auto">
          <a:xfrm>
            <a:off x="857250" y="2098675"/>
            <a:ext cx="31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143248"/>
            <a:ext cx="928694" cy="92869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12 CuadroTexto"/>
          <p:cNvSpPr txBox="1">
            <a:spLocks noChangeArrowheads="1"/>
          </p:cNvSpPr>
          <p:nvPr/>
        </p:nvSpPr>
        <p:spPr bwMode="auto">
          <a:xfrm>
            <a:off x="857250" y="3170238"/>
            <a:ext cx="31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083" name="13 CuadroTexto"/>
          <p:cNvSpPr txBox="1">
            <a:spLocks noChangeArrowheads="1"/>
          </p:cNvSpPr>
          <p:nvPr/>
        </p:nvSpPr>
        <p:spPr bwMode="auto">
          <a:xfrm>
            <a:off x="1571625" y="3333750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latin typeface="Calibri" pitchFamily="34" charset="0"/>
              </a:rPr>
              <a:t>Tipo de concursos</a:t>
            </a:r>
          </a:p>
        </p:txBody>
      </p:sp>
      <p:pic>
        <p:nvPicPr>
          <p:cNvPr id="15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928694" cy="92869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5" name="15 CuadroTexto"/>
          <p:cNvSpPr txBox="1">
            <a:spLocks noChangeArrowheads="1"/>
          </p:cNvSpPr>
          <p:nvPr/>
        </p:nvSpPr>
        <p:spPr bwMode="auto">
          <a:xfrm>
            <a:off x="857250" y="4286250"/>
            <a:ext cx="31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086" name="16 CuadroTexto"/>
          <p:cNvSpPr txBox="1">
            <a:spLocks noChangeArrowheads="1"/>
          </p:cNvSpPr>
          <p:nvPr/>
        </p:nvSpPr>
        <p:spPr bwMode="auto">
          <a:xfrm>
            <a:off x="1571625" y="4476750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latin typeface="Calibri" pitchFamily="34" charset="0"/>
              </a:rPr>
              <a:t>Conclusiones</a:t>
            </a:r>
          </a:p>
        </p:txBody>
      </p:sp>
      <p:pic>
        <p:nvPicPr>
          <p:cNvPr id="30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23 CuadroTexto"/>
          <p:cNvSpPr txBox="1">
            <a:spLocks noChangeArrowheads="1"/>
          </p:cNvSpPr>
          <p:nvPr/>
        </p:nvSpPr>
        <p:spPr bwMode="auto">
          <a:xfrm>
            <a:off x="1571625" y="2286000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latin typeface="Calibri" pitchFamily="34" charset="0"/>
              </a:rPr>
              <a:t>Modalidad de los concursos</a:t>
            </a:r>
          </a:p>
        </p:txBody>
      </p:sp>
      <p:pic>
        <p:nvPicPr>
          <p:cNvPr id="17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357826"/>
            <a:ext cx="928694" cy="92869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0" name="15 CuadroTexto"/>
          <p:cNvSpPr txBox="1">
            <a:spLocks noChangeArrowheads="1"/>
          </p:cNvSpPr>
          <p:nvPr/>
        </p:nvSpPr>
        <p:spPr bwMode="auto">
          <a:xfrm>
            <a:off x="785813" y="5359400"/>
            <a:ext cx="31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91" name="16 CuadroTexto"/>
          <p:cNvSpPr txBox="1">
            <a:spLocks noChangeArrowheads="1"/>
          </p:cNvSpPr>
          <p:nvPr/>
        </p:nvSpPr>
        <p:spPr bwMode="auto">
          <a:xfrm>
            <a:off x="1500188" y="5549900"/>
            <a:ext cx="664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latin typeface="Calibri" pitchFamily="34" charset="0"/>
              </a:rPr>
              <a:t>Otras iniciativas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7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1. Consideraciones Iniciales</a:t>
            </a:r>
          </a:p>
          <a:p>
            <a:pPr algn="r"/>
            <a:endParaRPr lang="es-ES" sz="2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0" name="22 CuadroTexto"/>
          <p:cNvSpPr txBox="1">
            <a:spLocks noChangeArrowheads="1"/>
          </p:cNvSpPr>
          <p:nvPr/>
        </p:nvSpPr>
        <p:spPr bwMode="auto">
          <a:xfrm>
            <a:off x="3643313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1071538" y="1285860"/>
          <a:ext cx="71438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000125" y="5357813"/>
            <a:ext cx="6858000" cy="11747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7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2. Modalidad de los concursos</a:t>
            </a:r>
          </a:p>
          <a:p>
            <a:pPr algn="r"/>
            <a:endParaRPr lang="es-ES" sz="24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928662" y="1714488"/>
          <a:ext cx="692948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071802" y="1000108"/>
            <a:ext cx="307183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Alumnos Participantes</a:t>
            </a:r>
          </a:p>
        </p:txBody>
      </p:sp>
      <p:sp>
        <p:nvSpPr>
          <p:cNvPr id="5128" name="7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2. Modalidad de los concursos</a:t>
            </a:r>
          </a:p>
          <a:p>
            <a:pPr algn="r"/>
            <a:endParaRPr lang="es-ES" sz="2400" b="1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16 Rectángulo"/>
          <p:cNvSpPr>
            <a:spLocks noChangeArrowheads="1"/>
          </p:cNvSpPr>
          <p:nvPr/>
        </p:nvSpPr>
        <p:spPr bwMode="auto">
          <a:xfrm>
            <a:off x="3571875" y="6286500"/>
            <a:ext cx="439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i="1">
                <a:latin typeface="Calibri" pitchFamily="34" charset="0"/>
              </a:rPr>
              <a:t>“Concursos Inter-escolares e inter-colegiales”</a:t>
            </a:r>
          </a:p>
        </p:txBody>
      </p:sp>
      <p:graphicFrame>
        <p:nvGraphicFramePr>
          <p:cNvPr id="18" name="17 Diagrama"/>
          <p:cNvGraphicFramePr/>
          <p:nvPr/>
        </p:nvGraphicFramePr>
        <p:xfrm>
          <a:off x="1714480" y="2000240"/>
          <a:ext cx="6072230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50" name="8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2. Modalidad de los concursos</a:t>
            </a:r>
          </a:p>
          <a:p>
            <a:pPr algn="r"/>
            <a:endParaRPr lang="es-ES" sz="2400" b="1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16 Rectángulo"/>
          <p:cNvSpPr>
            <a:spLocks noChangeArrowheads="1"/>
          </p:cNvSpPr>
          <p:nvPr/>
        </p:nvSpPr>
        <p:spPr bwMode="auto">
          <a:xfrm>
            <a:off x="3571875" y="6286500"/>
            <a:ext cx="439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i="1">
                <a:latin typeface="Calibri" pitchFamily="34" charset="0"/>
              </a:rPr>
              <a:t>“Concursos Inter-escolares e inter-colegiales”</a:t>
            </a:r>
          </a:p>
        </p:txBody>
      </p:sp>
      <p:sp>
        <p:nvSpPr>
          <p:cNvPr id="7173" name="8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2. Modalidad de los concursos</a:t>
            </a:r>
          </a:p>
          <a:p>
            <a:pPr algn="r"/>
            <a:endParaRPr lang="es-ES" sz="24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http://t2.gstatic.com/images?q=tbn:ANd9GcRuxADqN4JYjGVXvO9qzaak0rMmBenENGj1OZm_p33QolmK45o4hMpz5SFo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36202"/>
            <a:ext cx="4000528" cy="3578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571500" y="5500688"/>
            <a:ext cx="364331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</a:rPr>
              <a:t>Los concursos se ejecuta en las 24 provincias del país a partir del año lectivo 2009 – 2010.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572000" y="4000500"/>
          <a:ext cx="4214841" cy="1428763"/>
        </p:xfrm>
        <a:graphic>
          <a:graphicData uri="http://schemas.openxmlformats.org/drawingml/2006/table">
            <a:tbl>
              <a:tblPr/>
              <a:tblGrid>
                <a:gridCol w="1540597"/>
                <a:gridCol w="1123958"/>
                <a:gridCol w="775143"/>
                <a:gridCol w="775143"/>
              </a:tblGrid>
              <a:tr h="2645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  <a:r>
                        <a:rPr lang="es-ES" sz="9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LECTIVO </a:t>
                      </a:r>
                      <a:r>
                        <a:rPr lang="es-ES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2011-2012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24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REGÍMENES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SIERRA - ORIENTE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</a:tr>
              <a:tr h="1924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Estudiantes Participantes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22.803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1924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Instructores Participantes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1924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Colegios Participantes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1924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Colegios Sede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0204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Profesores Coordinadores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643438" y="1428750"/>
            <a:ext cx="407193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/>
              <a:t>PROGRAMA DE CULTURA TRIBUTARIA PARA LA EDUCACIÓN BÁSICA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572000" y="3643313"/>
            <a:ext cx="4214813" cy="27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/>
              <a:t>PROGRAMA DE EDUCACIÓN Y CAPACITACIÓN TRIBUTARIA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4572000" y="2000250"/>
          <a:ext cx="4143403" cy="1285885"/>
        </p:xfrm>
        <a:graphic>
          <a:graphicData uri="http://schemas.openxmlformats.org/drawingml/2006/table">
            <a:tbl>
              <a:tblPr/>
              <a:tblGrid>
                <a:gridCol w="1514485"/>
                <a:gridCol w="1104908"/>
                <a:gridCol w="762005"/>
                <a:gridCol w="762005"/>
              </a:tblGrid>
              <a:tr h="2125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 LECTIVO 2011-2012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25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REGÍMENES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SIERRA - ORIENTE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</a:tr>
              <a:tr h="2125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Estudiantes de 6to año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55.064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125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Estudiantes de 7mo año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55.852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125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Maestros Participantes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3.622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  <a:tr h="2231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Escuelas Participantes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>
            <a:hlinkClick r:id="rId2" action="ppaction://hlinksldjump"/>
          </p:cNvPr>
          <p:cNvSpPr/>
          <p:nvPr/>
        </p:nvSpPr>
        <p:spPr>
          <a:xfrm>
            <a:off x="4000500" y="4572000"/>
            <a:ext cx="9286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Rectángulo">
            <a:hlinkClick r:id="rId3" action="ppaction://hlinksldjump"/>
          </p:cNvPr>
          <p:cNvSpPr/>
          <p:nvPr/>
        </p:nvSpPr>
        <p:spPr>
          <a:xfrm>
            <a:off x="6000750" y="2500313"/>
            <a:ext cx="85725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>
            <a:hlinkClick r:id="rId4" action="ppaction://hlinksldjump" highlightClick="1"/>
          </p:cNvPr>
          <p:cNvSpPr/>
          <p:nvPr/>
        </p:nvSpPr>
        <p:spPr>
          <a:xfrm>
            <a:off x="5000625" y="2500313"/>
            <a:ext cx="85725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Rectángulo">
            <a:hlinkClick r:id="rId5" action="ppaction://hlinksldjump" highlightClick="1"/>
          </p:cNvPr>
          <p:cNvSpPr/>
          <p:nvPr/>
        </p:nvSpPr>
        <p:spPr>
          <a:xfrm>
            <a:off x="3071813" y="2500313"/>
            <a:ext cx="92868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6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16 Rectángulo"/>
          <p:cNvSpPr>
            <a:spLocks noChangeArrowheads="1"/>
          </p:cNvSpPr>
          <p:nvPr/>
        </p:nvSpPr>
        <p:spPr bwMode="auto">
          <a:xfrm>
            <a:off x="3571875" y="6357938"/>
            <a:ext cx="439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i="1">
                <a:latin typeface="Calibri" pitchFamily="34" charset="0"/>
              </a:rPr>
              <a:t>“Concursos Inter-escolares e inter-colegiales”</a:t>
            </a:r>
          </a:p>
        </p:txBody>
      </p:sp>
      <p:sp>
        <p:nvSpPr>
          <p:cNvPr id="8201" name="8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3. Tipos de concursos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57500" y="1000125"/>
            <a:ext cx="3214688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/>
              <a:t>TABLERO DE ACTIVIDADES</a:t>
            </a:r>
          </a:p>
        </p:txBody>
      </p:sp>
      <p:pic>
        <p:nvPicPr>
          <p:cNvPr id="8203" name="Imagen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1428750"/>
            <a:ext cx="4572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Imagen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" y="4929188"/>
            <a:ext cx="1643062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pic>
        <p:nvPicPr>
          <p:cNvPr id="9221" name="Imagen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1357313"/>
            <a:ext cx="6680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143250" y="1000125"/>
            <a:ext cx="2714625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/>
              <a:t>JUEGO DE MEMORIA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071813" y="5072063"/>
            <a:ext cx="5214937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</a:rPr>
              <a:t>Los participantes deberán identificar los pares en un tiempo máximo de 3 minutos, girando totalmente cada tarjeta por cada participante, y soltándola en el piso para verificar el acierto o no del par. 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24" name="13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3. Tipos de concursos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786322"/>
            <a:ext cx="2000232" cy="140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 l="2409" t="3125" r="2011"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099175"/>
            <a:ext cx="1071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9 CuadroTexto"/>
          <p:cNvSpPr txBox="1">
            <a:spLocks noChangeArrowheads="1"/>
          </p:cNvSpPr>
          <p:nvPr/>
        </p:nvSpPr>
        <p:spPr bwMode="auto">
          <a:xfrm>
            <a:off x="3857625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i="1">
                <a:latin typeface="Calibri" pitchFamily="34" charset="0"/>
              </a:rPr>
              <a:t>“Concursos Inter-escolares e inter-colegiales”</a:t>
            </a:r>
          </a:p>
        </p:txBody>
      </p:sp>
      <p:pic>
        <p:nvPicPr>
          <p:cNvPr id="10245" name="Picture 2" descr="Captura de pantalla 2011-10-31 a las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1428750"/>
            <a:ext cx="6832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071813" y="1214438"/>
            <a:ext cx="2714625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/>
              <a:t>ROMPECABEZAS PLANOS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857628"/>
            <a:ext cx="1740041" cy="122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3143250" y="4429125"/>
            <a:ext cx="5143500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</a:rPr>
              <a:t>El  objetivo es formar una figura combinando correctamente las partes de ésta que se encuentran en distintos pedazos o piezas, lo cual ayuda al desarrollo de la coordinación del participante al realizar la actividad.  Cada figura contiene una frase que hace alusión al sentido social de la recaudación de impuestos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9" name="11 CuadroTexto"/>
          <p:cNvSpPr txBox="1">
            <a:spLocks noChangeArrowheads="1"/>
          </p:cNvSpPr>
          <p:nvPr/>
        </p:nvSpPr>
        <p:spPr bwMode="auto">
          <a:xfrm>
            <a:off x="4500563" y="214313"/>
            <a:ext cx="4357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i="1">
                <a:solidFill>
                  <a:schemeClr val="bg1"/>
                </a:solidFill>
                <a:latin typeface="Calibri" pitchFamily="34" charset="0"/>
              </a:rPr>
              <a:t>3. Tipos de concursos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072074"/>
            <a:ext cx="1643074" cy="150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1042</Words>
  <Application>Microsoft Office PowerPoint</Application>
  <PresentationFormat>Presentación en pantalla (4:3)</PresentationFormat>
  <Paragraphs>192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“Concursos inter-escolares e inter-colegiales de Cultura Tributaria de Ecuador ” SERVICIO DE RENTAS INTERNAS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sri</dc:creator>
  <cp:lastModifiedBy>Invitado</cp:lastModifiedBy>
  <cp:revision>190</cp:revision>
  <dcterms:created xsi:type="dcterms:W3CDTF">2012-11-06T19:14:28Z</dcterms:created>
  <dcterms:modified xsi:type="dcterms:W3CDTF">2013-04-16T15:27:12Z</dcterms:modified>
</cp:coreProperties>
</file>